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6CE"/>
    <a:srgbClr val="05C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3E2802-A160-427D-A15D-D064A16B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CB75A9-81AF-4C2F-B699-74BA90214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7A7E6A-6CD0-416B-BF25-B9371775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01E076-9EC3-404A-BDF0-CD0B2BCC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08C790-C69A-4164-B0E2-E8F7A661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756E0A-AED0-4649-A486-30A45EED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6BCAB9D-9403-495B-95D1-4A1402F5C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B029C8-7CAA-4DA8-87A5-6E11D672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69D4A6-D8F4-4246-9EB7-B2BB725E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BC54F3-7298-4E3E-8020-A300E02F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14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52AE73B-1A9A-4341-9AD7-800FE01F7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4791B0-7472-4FF6-8E5F-A245689C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51F4E6-8471-4FDE-943B-97CC53F2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DFBE8D-FD0D-42BE-AE17-8C04F3B2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66D40C-C498-492D-B68E-963B1C4E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42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E7B03C-9AE1-43F2-B875-7AB46125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4F5290-0656-43A8-ABBA-BEC01AA5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0CC9FD-DFBA-41F9-BD35-73F36D98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E2BD10-8EB6-4551-80C5-549F263C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4D1790-C4AA-4B7E-A2CA-F870DB30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054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4DB484-BDA7-442D-A997-84E337D0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75C5E2-1166-46B0-833C-62D3E7D3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96FF88-F316-413E-97BB-CF7B5715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E81A0C-A6D7-43B8-A3FF-A6F68072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329D7C-C228-46B6-AC97-83E914F9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066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24E12B-C8F6-4A94-8AAF-5CAF8D07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DD2C65-01A1-4CEB-B702-AEF3836FD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1448EB-F223-46CA-8EF9-5DAA237F1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1C4804-F8CC-41D3-AE19-D0636239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E31664-FFAF-4AA1-AC05-E42DA630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986E37-2CC1-442F-8A96-4B659A0A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87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33D72B-FCCD-4B60-B33E-5A934DEB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02A3BA-BEF2-457A-8FC1-0E73F108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87A4A5-A320-40A7-9806-D1C0BD0C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77F8110-0BD6-441A-8DAC-02695A7FC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76D0082-71EE-4275-9B1C-0D3310A20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3CB0210-991C-4516-B631-B1C79414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8A1B7B6-4323-4D2B-B24C-F5B00497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3F46D5E-C82E-45F0-93F2-8FCBBFC7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577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C62A1B-6FFF-42F1-83AF-45CB0A51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FF06B0A-42FB-4C38-973E-4C8A8D7D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2D0AFE1-64BD-406A-A9BF-D59C5532C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587D534-DE03-4C98-A9D7-88CB179C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94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A83541F-27B0-428B-B833-DEACB512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2CD0EA9-71AF-4AB5-8FE4-55F51255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19727DC-D003-48D1-8CE5-6964DE79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819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2A2339-393C-4275-8204-9C63B200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B7F073-E743-479D-BE9F-6D9CAE034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F9C79D-E58F-4258-AA0D-3B2CD6928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3839DA-1453-4697-92D6-FE6AAC37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71862C-30AE-4DF9-8802-D53D3C09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4DBCAB-6C18-4073-AEB9-7CBEAB85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60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403BCB-7027-47E2-B612-D90F7675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C5187D8-667F-4E5B-8475-162D76E0E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7B4155-525A-4B07-8D90-0DA06B938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2C9919-4CB0-44C5-9664-3CE176C4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103187-DB58-42DB-A51A-6CCB65AA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6A3847-C5EC-42CE-B0CF-07AE2B46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95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3C1835A-F812-4101-8D7F-47DDC7CF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5B6007-E351-4A8A-8B50-8D68D5CFD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469B82-04DC-41C8-A762-D319F8862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6799FA-397C-4E15-8BDF-919036433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DB1AED-A12B-4677-B3E5-B63364472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199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drive.google.com/drive/folders/1UhTg63sLJf2WlUOygK_mxF29hmTG9MQi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37"/>
            <a:ext cx="12192000" cy="6839726"/>
          </a:xfrm>
          <a:prstGeom prst="rect">
            <a:avLst/>
          </a:prstGeom>
        </p:spPr>
      </p:pic>
      <p:pic>
        <p:nvPicPr>
          <p:cNvPr id="4" name="صورة 3" descr="C:\Users\hsalhaqbani\AppData\Local\Microsoft\Windows\Temporary Internet Files\Content.IE5\XB096XDP\IMG-20200122-WA00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67" y="167009"/>
            <a:ext cx="1464034" cy="9015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ستطيل 1"/>
          <p:cNvSpPr/>
          <p:nvPr/>
        </p:nvSpPr>
        <p:spPr>
          <a:xfrm>
            <a:off x="5774075" y="1053739"/>
            <a:ext cx="2866491" cy="324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623317" y="1068512"/>
            <a:ext cx="9077183" cy="4273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Hacen Tehran" panose="02000000000000000000" pitchFamily="2" charset="-78"/>
                <a:ea typeface="Calibri"/>
                <a:cs typeface="Hacen Tehran" panose="02000000000000000000" pitchFamily="2" charset="-78"/>
              </a:rPr>
              <a:t>تعلن كلية التمريض</a:t>
            </a:r>
            <a:endParaRPr lang="en-US" sz="1400" b="1" dirty="0">
              <a:latin typeface="Hacen Tehran" panose="02000000000000000000" pitchFamily="2" charset="-78"/>
              <a:ea typeface="Calibri"/>
              <a:cs typeface="Hacen Tehran" panose="02000000000000000000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ممثلة بوحدة الارشاد الاكاديمي</a:t>
            </a:r>
            <a:endParaRPr lang="en-US" sz="1400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r>
              <a:rPr lang="ar-SA" sz="1400" dirty="0">
                <a:ea typeface="Calibri"/>
              </a:rPr>
              <a:t> </a:t>
            </a:r>
          </a:p>
          <a:p>
            <a:endParaRPr lang="ar-SA" sz="1400" dirty="0">
              <a:solidFill>
                <a:srgbClr val="000000"/>
              </a:solidFill>
            </a:endParaRPr>
          </a:p>
          <a:p>
            <a:endParaRPr lang="ar-SA" sz="1400" dirty="0">
              <a:solidFill>
                <a:srgbClr val="000000"/>
              </a:solidFill>
            </a:endParaRPr>
          </a:p>
          <a:p>
            <a:r>
              <a:rPr lang="ar-SA" sz="1400" dirty="0">
                <a:solidFill>
                  <a:srgbClr val="000000"/>
                </a:solidFill>
              </a:rPr>
              <a:t>عزيزتي الطالبة أمل الدخول </a:t>
            </a:r>
            <a:r>
              <a:rPr lang="ar-SA" sz="1400">
                <a:solidFill>
                  <a:srgbClr val="000000"/>
                </a:solidFill>
              </a:rPr>
              <a:t>على رابط </a:t>
            </a:r>
            <a:r>
              <a:rPr lang="ar-SA" sz="1400" dirty="0">
                <a:solidFill>
                  <a:srgbClr val="000000"/>
                </a:solidFill>
              </a:rPr>
              <a:t>الحقيبة الارشادية للفصل الدراسي الثاني (والاطلاع على الجداول الدراسية وجدول الاختبارات النهائية للفصل الدراسي الثاني )</a:t>
            </a:r>
            <a:r>
              <a:rPr lang="ar-SA" sz="2000" dirty="0">
                <a:solidFill>
                  <a:srgbClr val="000000"/>
                </a:solidFill>
              </a:rPr>
              <a:t> </a:t>
            </a:r>
            <a:r>
              <a:rPr lang="ar-SA" sz="1400" dirty="0">
                <a:solidFill>
                  <a:srgbClr val="000000"/>
                </a:solidFill>
              </a:rPr>
              <a:t>وضرورة التواصل مع المرشدة لمناقشة تسجيل مقررات الفصل الثاني للعام الجامعي 1443هـ .</a:t>
            </a:r>
            <a:br>
              <a:rPr lang="ar-SA" sz="1400" dirty="0">
                <a:solidFill>
                  <a:srgbClr val="000000"/>
                </a:solidFill>
              </a:rPr>
            </a:br>
            <a:br>
              <a:rPr lang="ar-SA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  <a:hlinkClick r:id="rId4"/>
              </a:rPr>
              <a:t>https://drive.google.com/drive/folders/1UhTg63sLJf2WlUOygK_mxF29hmTG9MQi?usp=sharing</a:t>
            </a:r>
            <a:br>
              <a:rPr lang="en-US" sz="1400" dirty="0">
                <a:solidFill>
                  <a:srgbClr val="000000"/>
                </a:solidFill>
              </a:rPr>
            </a:br>
            <a:br>
              <a:rPr lang="en-US" sz="1400" dirty="0">
                <a:solidFill>
                  <a:srgbClr val="000000"/>
                </a:solidFill>
              </a:rPr>
            </a:br>
            <a:r>
              <a:rPr lang="ar-SA" sz="1400" b="1" dirty="0">
                <a:solidFill>
                  <a:srgbClr val="000000"/>
                </a:solidFill>
              </a:rPr>
              <a:t>أو مسح الباركود للاطلاع على الحقيبة الالكترونية الارشادية :</a:t>
            </a: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 </a:t>
            </a:r>
            <a:endParaRPr lang="en-US" sz="1400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64235" algn="l"/>
              </a:tabLst>
            </a:pPr>
            <a:r>
              <a:rPr lang="ar-SA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مع تحيات وحدة الارشاد الاكاديمي بالكلية</a:t>
            </a:r>
            <a:endParaRPr lang="en-US" sz="1400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603B525-E28F-4B10-87F9-64645FFF6F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0566" y="4186737"/>
            <a:ext cx="923721" cy="97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485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36DF6897448D4A49A1345C6F727E89C4" ma:contentTypeVersion="0" ma:contentTypeDescription="إنشاء مستند جديد." ma:contentTypeScope="" ma:versionID="c8c9b10f6224bb6bd87ab437c88217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c4f924ef8ba2e8ca844e8525ceb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AF3116-2D04-4E86-BA6C-70481A7CB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03E566-46E0-49F3-8720-EB813A4109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5DF544-6617-486D-90DC-DE841B00D801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 SS Two Bold</vt:lpstr>
      <vt:lpstr>Hacen Tehran</vt:lpstr>
      <vt:lpstr>Times New Roman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Ahlam Moh. ALshehry</cp:lastModifiedBy>
  <cp:revision>15</cp:revision>
  <dcterms:created xsi:type="dcterms:W3CDTF">2019-10-01T18:19:01Z</dcterms:created>
  <dcterms:modified xsi:type="dcterms:W3CDTF">2023-06-13T07:09:23Z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0x01010036DF6897448D4A49A1345C6F727E89C4</vt:lpwstr>
  </property>
</Properties>
</file>