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151" autoAdjust="0"/>
    <p:restoredTop sz="85031" autoAdjust="0"/>
  </p:normalViewPr>
  <p:slideViewPr>
    <p:cSldViewPr snapToGrid="0" showGuides="1">
      <p:cViewPr varScale="1">
        <p:scale>
          <a:sx n="55" d="100"/>
          <a:sy n="55" d="100"/>
        </p:scale>
        <p:origin x="10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99B21-7AB3-484E-98E9-B5B7D7F78D49}" type="datetimeFigureOut">
              <a:rPr lang="en-US" smtClean="0"/>
              <a:t>8/17/2023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50120-8091-476D-942C-2605EEA86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243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50120-8091-476D-942C-2605EEA86A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287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50120-8091-476D-942C-2605EEA86A8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36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50120-8091-476D-942C-2605EEA86A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72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50120-8091-476D-942C-2605EEA86A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49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50120-8091-476D-942C-2605EEA86A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94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50120-8091-476D-942C-2605EEA86A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5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50120-8091-476D-942C-2605EEA86A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00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50120-8091-476D-942C-2605EEA86A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54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50120-8091-476D-942C-2605EEA86A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89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50120-8091-476D-942C-2605EEA86A8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71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317-F333-4286-B31C-869D136421EB}" type="datetimeFigureOut">
              <a:rPr lang="ar-SA" smtClean="0"/>
              <a:t>01/02/45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CE8-A29D-425F-A935-08F40403B5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2045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317-F333-4286-B31C-869D136421EB}" type="datetimeFigureOut">
              <a:rPr lang="ar-SA" smtClean="0"/>
              <a:t>01/02/45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CE8-A29D-425F-A935-08F40403B5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6528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317-F333-4286-B31C-869D136421EB}" type="datetimeFigureOut">
              <a:rPr lang="ar-SA" smtClean="0"/>
              <a:t>01/02/45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CE8-A29D-425F-A935-08F40403B5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191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317-F333-4286-B31C-869D136421EB}" type="datetimeFigureOut">
              <a:rPr lang="ar-SA" smtClean="0"/>
              <a:t>01/02/45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CE8-A29D-425F-A935-08F40403B5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730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317-F333-4286-B31C-869D136421EB}" type="datetimeFigureOut">
              <a:rPr lang="ar-SA" smtClean="0"/>
              <a:t>01/02/45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CE8-A29D-425F-A935-08F40403B5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645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317-F333-4286-B31C-869D136421EB}" type="datetimeFigureOut">
              <a:rPr lang="ar-SA" smtClean="0"/>
              <a:t>01/02/45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CE8-A29D-425F-A935-08F40403B5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906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317-F333-4286-B31C-869D136421EB}" type="datetimeFigureOut">
              <a:rPr lang="ar-SA" smtClean="0"/>
              <a:t>01/02/45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CE8-A29D-425F-A935-08F40403B5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192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317-F333-4286-B31C-869D136421EB}" type="datetimeFigureOut">
              <a:rPr lang="ar-SA" smtClean="0"/>
              <a:t>01/02/45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CE8-A29D-425F-A935-08F40403B5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5037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317-F333-4286-B31C-869D136421EB}" type="datetimeFigureOut">
              <a:rPr lang="ar-SA" smtClean="0"/>
              <a:t>01/02/45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CE8-A29D-425F-A935-08F40403B5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711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317-F333-4286-B31C-869D136421EB}" type="datetimeFigureOut">
              <a:rPr lang="ar-SA" smtClean="0"/>
              <a:t>01/02/45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CE8-A29D-425F-A935-08F40403B5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2066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6A317-F333-4286-B31C-869D136421EB}" type="datetimeFigureOut">
              <a:rPr lang="ar-SA" smtClean="0"/>
              <a:t>01/02/45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2CE8-A29D-425F-A935-08F40403B5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0028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6A317-F333-4286-B31C-869D136421EB}" type="datetimeFigureOut">
              <a:rPr lang="ar-SA" smtClean="0"/>
              <a:t>01/02/45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22CE8-A29D-425F-A935-08F40403B5C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613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mailto:Dar-py@pnu.edu.sa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ucc@pnu.edu.sa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Csw_ogac@pnu.edu.sa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249FC95B-4801-4FB7-84B2-58A255EA9B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74"/>
            <a:ext cx="12192000" cy="6839726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673" y="-728676"/>
            <a:ext cx="4581630" cy="2742671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79684" y="1886966"/>
            <a:ext cx="8989695" cy="424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r>
              <a:rPr lang="ar-SA" sz="3200" b="1" dirty="0">
                <a:solidFill>
                  <a:srgbClr val="FF0000"/>
                </a:solidFill>
              </a:rPr>
              <a:t>عزيزتي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ar-SA" sz="3200" b="1" dirty="0">
                <a:solidFill>
                  <a:srgbClr val="FF0000"/>
                </a:solidFill>
              </a:rPr>
              <a:t>الطالبة :- </a:t>
            </a:r>
          </a:p>
          <a:p>
            <a:endParaRPr lang="ar-SA" sz="3200" b="1" dirty="0">
              <a:solidFill>
                <a:srgbClr val="FF0000"/>
              </a:solidFill>
            </a:endParaRPr>
          </a:p>
          <a:p>
            <a:r>
              <a:rPr lang="ar-SA" sz="3200" b="1" dirty="0"/>
              <a:t>في حال مواجهتك مشكلة تخص التسجيل الرجاء التواصل عن طريق الايميل الخاص بإدارة التسجيل الالي لدى العمادة </a:t>
            </a:r>
          </a:p>
          <a:p>
            <a:r>
              <a:rPr lang="ar-SA" sz="3200" b="1" u="sng" dirty="0"/>
              <a:t> </a:t>
            </a:r>
            <a:r>
              <a:rPr lang="en-US" sz="3200" b="1" u="sng" dirty="0">
                <a:hlinkClick r:id="rId5"/>
              </a:rPr>
              <a:t>Dar-py@pnu.edu.sa</a:t>
            </a:r>
            <a:r>
              <a:rPr lang="ar-SA" sz="3200" b="1" u="sng" dirty="0"/>
              <a:t>                                          </a:t>
            </a:r>
          </a:p>
        </p:txBody>
      </p:sp>
      <p:sp>
        <p:nvSpPr>
          <p:cNvPr id="11" name="مستطيل 10"/>
          <p:cNvSpPr/>
          <p:nvPr/>
        </p:nvSpPr>
        <p:spPr>
          <a:xfrm>
            <a:off x="6992031" y="1034359"/>
            <a:ext cx="1997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وحدة الارشاد الاكاديمي</a:t>
            </a:r>
          </a:p>
        </p:txBody>
      </p:sp>
      <p:pic>
        <p:nvPicPr>
          <p:cNvPr id="14" name="صورة 13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293" y="2026075"/>
            <a:ext cx="999620" cy="9928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صورة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9380" y="4138299"/>
            <a:ext cx="223232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112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249FC95B-4801-4FB7-84B2-58A255EA9B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3" y="18274"/>
            <a:ext cx="12192000" cy="6839726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673" y="-728676"/>
            <a:ext cx="4581630" cy="2742671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79684" y="2013995"/>
            <a:ext cx="10713778" cy="3656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ar-SA" sz="4000" b="1" dirty="0"/>
          </a:p>
        </p:txBody>
      </p:sp>
      <p:sp>
        <p:nvSpPr>
          <p:cNvPr id="11" name="مستطيل 10"/>
          <p:cNvSpPr/>
          <p:nvPr/>
        </p:nvSpPr>
        <p:spPr>
          <a:xfrm>
            <a:off x="6992031" y="1034359"/>
            <a:ext cx="1997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وحدة الارشاد الاكاديمي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9200B2A0-8252-4C90-8B03-EB93CF72A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881" y="1055671"/>
            <a:ext cx="8418583" cy="424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89D253F6-A084-4AD1-AA71-FB26A5447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38" y="1838165"/>
            <a:ext cx="10083565" cy="3551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endParaRPr lang="ar-SA" sz="4800" dirty="0">
              <a:solidFill>
                <a:srgbClr val="7030A0"/>
              </a:solidFill>
              <a:latin typeface="PNU" panose="00000500000000000000" pitchFamily="2" charset="-78"/>
              <a:cs typeface="PNU" panose="00000500000000000000" pitchFamily="2" charset="-78"/>
            </a:endParaRPr>
          </a:p>
        </p:txBody>
      </p:sp>
      <p:pic>
        <p:nvPicPr>
          <p:cNvPr id="13" name="صورة 12">
            <a:extLst>
              <a:ext uri="{FF2B5EF4-FFF2-40B4-BE49-F238E27FC236}">
                <a16:creationId xmlns:a16="http://schemas.microsoft.com/office/drawing/2014/main" id="{BADEECA3-6052-4200-9F13-6C1FFB6BD3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6609" y="2189825"/>
            <a:ext cx="8418582" cy="3369549"/>
          </a:xfrm>
          <a:prstGeom prst="rect">
            <a:avLst/>
          </a:prstGeom>
        </p:spPr>
      </p:pic>
      <p:sp>
        <p:nvSpPr>
          <p:cNvPr id="2" name="عنصر نائب للتذييل 1">
            <a:extLst>
              <a:ext uri="{FF2B5EF4-FFF2-40B4-BE49-F238E27FC236}">
                <a16:creationId xmlns:a16="http://schemas.microsoft.com/office/drawing/2014/main" id="{A4C0769A-0E7D-4C5A-A78F-512616473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36062" y="5954441"/>
            <a:ext cx="4114800" cy="365125"/>
          </a:xfrm>
        </p:spPr>
        <p:txBody>
          <a:bodyPr/>
          <a:lstStyle/>
          <a:p>
            <a:r>
              <a:rPr lang="ar-SA" sz="1800" dirty="0">
                <a:solidFill>
                  <a:schemeClr val="tx1"/>
                </a:solidFill>
              </a:rPr>
              <a:t>ن . الطياش </a:t>
            </a:r>
          </a:p>
        </p:txBody>
      </p:sp>
    </p:spTree>
    <p:extLst>
      <p:ext uri="{BB962C8B-B14F-4D97-AF65-F5344CB8AC3E}">
        <p14:creationId xmlns:p14="http://schemas.microsoft.com/office/powerpoint/2010/main" val="2027597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249FC95B-4801-4FB7-84B2-58A255EA9B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3" y="-129117"/>
            <a:ext cx="12192000" cy="6858000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673" y="-728676"/>
            <a:ext cx="4581630" cy="2742671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79684" y="1642789"/>
            <a:ext cx="8989695" cy="424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</p:txBody>
      </p:sp>
      <p:sp>
        <p:nvSpPr>
          <p:cNvPr id="11" name="مستطيل 10"/>
          <p:cNvSpPr/>
          <p:nvPr/>
        </p:nvSpPr>
        <p:spPr>
          <a:xfrm>
            <a:off x="6992031" y="1034359"/>
            <a:ext cx="1997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وحدة الارشاد الاكاديمي</a:t>
            </a:r>
          </a:p>
        </p:txBody>
      </p:sp>
      <p:pic>
        <p:nvPicPr>
          <p:cNvPr id="14" name="صورة 1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293" y="2026075"/>
            <a:ext cx="999620" cy="9928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389916E8-4DF8-4C0F-85C7-14B737D5E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0697" y="1346737"/>
            <a:ext cx="8592296" cy="424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endParaRPr lang="ar-SA" sz="2400" b="1" dirty="0">
              <a:latin typeface="PNU" panose="00000500000000000000" pitchFamily="2" charset="-78"/>
              <a:cs typeface="PNU" panose="00000500000000000000" pitchFamily="2" charset="-78"/>
            </a:endParaRPr>
          </a:p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SA" sz="2400" b="1" dirty="0">
                <a:latin typeface="PNU" panose="00000500000000000000" pitchFamily="2" charset="-78"/>
                <a:cs typeface="PNU" panose="00000500000000000000" pitchFamily="2" charset="-78"/>
              </a:rPr>
              <a:t>عزيزتي الطالبة :-</a:t>
            </a:r>
          </a:p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SA" sz="2400" b="1" dirty="0">
                <a:latin typeface="PNU" panose="00000500000000000000" pitchFamily="2" charset="-78"/>
                <a:cs typeface="PNU" panose="00000500000000000000" pitchFamily="2" charset="-78"/>
              </a:rPr>
              <a:t>تسعد وحدة الارشاد الاكاديمي بخدمتكم ومساندتكم أكاديميا </a:t>
            </a:r>
          </a:p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SA" sz="2400" b="1" dirty="0">
                <a:latin typeface="PNU" panose="00000500000000000000" pitchFamily="2" charset="-78"/>
                <a:cs typeface="PNU" panose="00000500000000000000" pitchFamily="2" charset="-78"/>
              </a:rPr>
              <a:t>للتواصل مع وحدة الارشاد الاكاديمي </a:t>
            </a:r>
          </a:p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SA" sz="2400" b="1" dirty="0">
                <a:latin typeface="PNU" panose="00000500000000000000" pitchFamily="2" charset="-78"/>
                <a:cs typeface="PNU" panose="00000500000000000000" pitchFamily="2" charset="-78"/>
              </a:rPr>
              <a:t>رئيسة الوحدة / أ. نورة فهد الطياش </a:t>
            </a:r>
          </a:p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SA" sz="2400" b="1" dirty="0">
                <a:latin typeface="PNU" panose="00000500000000000000" pitchFamily="2" charset="-78"/>
                <a:cs typeface="PNU" panose="00000500000000000000" pitchFamily="2" charset="-78"/>
              </a:rPr>
              <a:t>الأعضاء </a:t>
            </a:r>
          </a:p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SA" sz="2400" b="1" dirty="0">
                <a:latin typeface="PNU" panose="00000500000000000000" pitchFamily="2" charset="-78"/>
                <a:cs typeface="PNU" panose="00000500000000000000" pitchFamily="2" charset="-78"/>
              </a:rPr>
              <a:t>حنان راشد الرشيد </a:t>
            </a:r>
          </a:p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SA" sz="2400" b="1" dirty="0">
                <a:latin typeface="PNU" panose="00000500000000000000" pitchFamily="2" charset="-78"/>
                <a:cs typeface="PNU" panose="00000500000000000000" pitchFamily="2" charset="-78"/>
              </a:rPr>
              <a:t>سارة عبدالله السهلي </a:t>
            </a:r>
          </a:p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SA" sz="2400" b="1" dirty="0">
                <a:latin typeface="PNU" panose="00000500000000000000" pitchFamily="2" charset="-78"/>
                <a:cs typeface="PNU" panose="00000500000000000000" pitchFamily="2" charset="-78"/>
              </a:rPr>
              <a:t>صفية الرميحي </a:t>
            </a:r>
          </a:p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ar-SA" sz="2400" b="1" dirty="0">
                <a:latin typeface="PNU" panose="00000500000000000000" pitchFamily="2" charset="-78"/>
                <a:cs typeface="PNU" panose="00000500000000000000" pitchFamily="2" charset="-78"/>
              </a:rPr>
              <a:t>على ايميل الوحدة </a:t>
            </a:r>
          </a:p>
          <a:p>
            <a:pPr marL="0" marR="0" algn="ctr" rtl="1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solidFill>
                  <a:srgbClr val="7030A0"/>
                </a:solidFill>
                <a:latin typeface="PNU" panose="00000500000000000000" pitchFamily="2" charset="-78"/>
                <a:cs typeface="PNU" panose="00000500000000000000" pitchFamily="2" charset="-78"/>
              </a:rPr>
              <a:t>Csw_ogac@pnu.edu.sa</a:t>
            </a:r>
            <a:endParaRPr lang="ar-SA" sz="2400" b="1" u="sng" dirty="0">
              <a:solidFill>
                <a:srgbClr val="7030A0"/>
              </a:solidFill>
              <a:latin typeface="PNU" panose="00000500000000000000" pitchFamily="2" charset="-78"/>
              <a:cs typeface="PNU" panose="00000500000000000000" pitchFamily="2" charset="-78"/>
            </a:endParaRPr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107AE69-3D45-4F1D-A391-2634227DE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89694" y="5511263"/>
            <a:ext cx="4114800" cy="709725"/>
          </a:xfrm>
        </p:spPr>
        <p:txBody>
          <a:bodyPr/>
          <a:lstStyle/>
          <a:p>
            <a:r>
              <a:rPr lang="ar-SA" sz="2000" dirty="0">
                <a:solidFill>
                  <a:schemeClr val="tx1"/>
                </a:solidFill>
              </a:rPr>
              <a:t>ن .. الطياش </a:t>
            </a:r>
          </a:p>
        </p:txBody>
      </p:sp>
    </p:spTree>
    <p:extLst>
      <p:ext uri="{BB962C8B-B14F-4D97-AF65-F5344CB8AC3E}">
        <p14:creationId xmlns:p14="http://schemas.microsoft.com/office/powerpoint/2010/main" val="2353915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249FC95B-4801-4FB7-84B2-58A255EA9B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3" y="18274"/>
            <a:ext cx="12192000" cy="6839726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673" y="-728676"/>
            <a:ext cx="4581630" cy="2742671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79684" y="2013994"/>
            <a:ext cx="9404116" cy="412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ar-SA" sz="4000" b="1" dirty="0"/>
              <a:t>عزيزتي الطالبة:-</a:t>
            </a:r>
          </a:p>
          <a:p>
            <a:r>
              <a:rPr lang="ar-SA" sz="4000" b="1" dirty="0"/>
              <a:t>التسجيل المبكر لا يعتبر تسجيلاً نهائياً، لذا يلزم الطالبة الدخول في فترة الحذف والاضافة المحددة للفصل التالي .</a:t>
            </a:r>
          </a:p>
        </p:txBody>
      </p:sp>
      <p:sp>
        <p:nvSpPr>
          <p:cNvPr id="11" name="مستطيل 10"/>
          <p:cNvSpPr/>
          <p:nvPr/>
        </p:nvSpPr>
        <p:spPr>
          <a:xfrm>
            <a:off x="6992031" y="1034359"/>
            <a:ext cx="1997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وحدة الارشاد الاكاديمي</a:t>
            </a:r>
          </a:p>
        </p:txBody>
      </p:sp>
      <p:pic>
        <p:nvPicPr>
          <p:cNvPr id="14" name="صورة 1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293" y="2026075"/>
            <a:ext cx="999620" cy="9928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663BB4CA-459A-4184-8E71-97E1E4F650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34" y="4707467"/>
            <a:ext cx="3402226" cy="1621446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B29154AC-8C34-4EF8-832A-B730DA443D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72000"/>
            <a:ext cx="3987800" cy="175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565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249FC95B-4801-4FB7-84B2-58A255EA9B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3" y="18274"/>
            <a:ext cx="12192000" cy="6839726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673" y="-728676"/>
            <a:ext cx="4581630" cy="2742671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10339" y="2004002"/>
            <a:ext cx="11187393" cy="349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ar-SA" sz="4000" b="1" dirty="0"/>
          </a:p>
        </p:txBody>
      </p:sp>
      <p:sp>
        <p:nvSpPr>
          <p:cNvPr id="11" name="مستطيل 10"/>
          <p:cNvSpPr/>
          <p:nvPr/>
        </p:nvSpPr>
        <p:spPr>
          <a:xfrm>
            <a:off x="6992031" y="1034359"/>
            <a:ext cx="1997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وحدة الارشاد الاكاديمي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9200B2A0-8252-4C90-8B03-EB93CF72A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710" y="1143000"/>
            <a:ext cx="8418583" cy="424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r>
              <a:rPr lang="ar-SA" sz="3200" b="1" dirty="0">
                <a:solidFill>
                  <a:srgbClr val="FF0000"/>
                </a:solidFill>
              </a:rPr>
              <a:t>عزيزتي الطالبة :- </a:t>
            </a:r>
          </a:p>
          <a:p>
            <a:endParaRPr lang="ar-SA" sz="3200" b="1" dirty="0">
              <a:solidFill>
                <a:srgbClr val="FF0000"/>
              </a:solidFill>
            </a:endParaRPr>
          </a:p>
          <a:p>
            <a:r>
              <a:rPr lang="ar-SA" sz="3200" b="1" dirty="0"/>
              <a:t>إذا واجهتك مشكلة تقنية بحسابك بالبنر أثناء التسجيل المبكر عليك التواصل مع :-</a:t>
            </a:r>
          </a:p>
          <a:p>
            <a:pPr algn="ctr"/>
            <a:r>
              <a:rPr lang="en-US" sz="3200" b="1" dirty="0">
                <a:hlinkClick r:id="rId5"/>
              </a:rPr>
              <a:t>ucc@pnu.edu.sa</a:t>
            </a:r>
            <a:endParaRPr lang="en-US" sz="3200" b="1" dirty="0"/>
          </a:p>
          <a:p>
            <a:pPr algn="ctr"/>
            <a:r>
              <a:rPr lang="ar-SA" sz="3200" b="1" dirty="0"/>
              <a:t>اوالاتصال على الرقم </a:t>
            </a:r>
          </a:p>
          <a:p>
            <a:pPr algn="ctr"/>
            <a:r>
              <a:rPr lang="ar-SA" sz="3200" b="1" u="sng" dirty="0"/>
              <a:t>0118220555</a:t>
            </a:r>
          </a:p>
        </p:txBody>
      </p:sp>
      <p:sp>
        <p:nvSpPr>
          <p:cNvPr id="2" name="عنصر نائب للتذييل 1">
            <a:extLst>
              <a:ext uri="{FF2B5EF4-FFF2-40B4-BE49-F238E27FC236}">
                <a16:creationId xmlns:a16="http://schemas.microsoft.com/office/drawing/2014/main" id="{A38FDED4-3E1A-406A-90D9-7AFEC09D9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89694" y="6013772"/>
            <a:ext cx="4047465" cy="345925"/>
          </a:xfrm>
        </p:spPr>
        <p:txBody>
          <a:bodyPr/>
          <a:lstStyle/>
          <a:p>
            <a:r>
              <a:rPr lang="ar-SA" sz="1800" b="1" dirty="0">
                <a:solidFill>
                  <a:schemeClr val="tx1"/>
                </a:solidFill>
              </a:rPr>
              <a:t>ن. الطياش </a:t>
            </a:r>
          </a:p>
        </p:txBody>
      </p:sp>
    </p:spTree>
    <p:extLst>
      <p:ext uri="{BB962C8B-B14F-4D97-AF65-F5344CB8AC3E}">
        <p14:creationId xmlns:p14="http://schemas.microsoft.com/office/powerpoint/2010/main" val="950535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249FC95B-4801-4FB7-84B2-58A255EA9B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3" y="18274"/>
            <a:ext cx="12192000" cy="6839726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673" y="-728676"/>
            <a:ext cx="4581630" cy="2742671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79684" y="2013994"/>
            <a:ext cx="9404116" cy="412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ar-SA" sz="4000" b="1" dirty="0"/>
          </a:p>
        </p:txBody>
      </p:sp>
      <p:sp>
        <p:nvSpPr>
          <p:cNvPr id="11" name="مستطيل 10"/>
          <p:cNvSpPr/>
          <p:nvPr/>
        </p:nvSpPr>
        <p:spPr>
          <a:xfrm>
            <a:off x="6992031" y="1034359"/>
            <a:ext cx="1997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وحدة الارشاد الاكاديمي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9200B2A0-8252-4C90-8B03-EB93CF72A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710" y="1143000"/>
            <a:ext cx="8418583" cy="424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r>
              <a:rPr lang="ar-SA" sz="3200" b="1" dirty="0">
                <a:solidFill>
                  <a:srgbClr val="FF0000"/>
                </a:solidFill>
              </a:rPr>
              <a:t>عزيزتي الطالبة :- </a:t>
            </a:r>
          </a:p>
          <a:p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89D253F6-A084-4AD1-AA71-FB26A5447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1" y="1574800"/>
            <a:ext cx="8938540" cy="474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ar-SA" sz="3200" b="1" dirty="0">
              <a:solidFill>
                <a:srgbClr val="FF0000"/>
              </a:solidFill>
            </a:endParaRPr>
          </a:p>
          <a:p>
            <a:r>
              <a:rPr lang="ar-SA" sz="3200" b="1" dirty="0"/>
              <a:t>إذا واجهتك مشكلة أثناء التسجيل المبكر عليك التواصل مع :-</a:t>
            </a:r>
          </a:p>
          <a:p>
            <a:pPr algn="ctr"/>
            <a:r>
              <a:rPr lang="en-US" sz="3200" b="1" dirty="0">
                <a:hlinkClick r:id="rId5"/>
              </a:rPr>
              <a:t>Csw_ogac@pnu.edu.sa</a:t>
            </a:r>
            <a:endParaRPr lang="ar-SA" sz="3200" b="1" dirty="0"/>
          </a:p>
          <a:p>
            <a:pPr algn="ctr"/>
            <a:endParaRPr lang="ar-SA" sz="3200" b="1" dirty="0"/>
          </a:p>
          <a:p>
            <a:pPr algn="ctr"/>
            <a:endParaRPr lang="ar-SA" sz="3200" b="1" dirty="0"/>
          </a:p>
          <a:p>
            <a:endParaRPr lang="ar-SA" sz="3200" b="1" dirty="0"/>
          </a:p>
          <a:p>
            <a:endParaRPr lang="ar-SA" sz="3200" b="1" dirty="0"/>
          </a:p>
          <a:p>
            <a:r>
              <a:rPr lang="ar-SA" b="1" dirty="0"/>
              <a:t>ن/ الطياش </a:t>
            </a:r>
          </a:p>
        </p:txBody>
      </p:sp>
    </p:spTree>
    <p:extLst>
      <p:ext uri="{BB962C8B-B14F-4D97-AF65-F5344CB8AC3E}">
        <p14:creationId xmlns:p14="http://schemas.microsoft.com/office/powerpoint/2010/main" val="1702714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249FC95B-4801-4FB7-84B2-58A255EA9B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3" y="18274"/>
            <a:ext cx="12192000" cy="6839726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673" y="-728676"/>
            <a:ext cx="4581630" cy="2742671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79684" y="2013994"/>
            <a:ext cx="9404116" cy="412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ar-SA" sz="4000" b="1" dirty="0"/>
          </a:p>
        </p:txBody>
      </p:sp>
      <p:sp>
        <p:nvSpPr>
          <p:cNvPr id="11" name="مستطيل 10"/>
          <p:cNvSpPr/>
          <p:nvPr/>
        </p:nvSpPr>
        <p:spPr>
          <a:xfrm>
            <a:off x="6992031" y="1034359"/>
            <a:ext cx="1997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وحدة الارشاد الاكاديمي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9200B2A0-8252-4C90-8B03-EB93CF72A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710" y="1143000"/>
            <a:ext cx="8418583" cy="424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89D253F6-A084-4AD1-AA71-FB26A5447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1" y="1322082"/>
            <a:ext cx="10083565" cy="3896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ar-SA" sz="3200" b="1" dirty="0">
              <a:solidFill>
                <a:srgbClr val="FF0000"/>
              </a:solidFill>
            </a:endParaRPr>
          </a:p>
          <a:p>
            <a:pPr algn="ctr"/>
            <a:r>
              <a:rPr lang="ar-SA" sz="3200" dirty="0">
                <a:solidFill>
                  <a:srgbClr val="7030A0"/>
                </a:solidFill>
                <a:latin typeface="PNU" panose="00000500000000000000" pitchFamily="2" charset="-78"/>
                <a:cs typeface="PNU" panose="00000500000000000000" pitchFamily="2" charset="-78"/>
              </a:rPr>
              <a:t>عزيزتي الطالبة :</a:t>
            </a:r>
          </a:p>
          <a:p>
            <a:pPr algn="ctr"/>
            <a:endParaRPr lang="ar-SA" sz="3200" dirty="0">
              <a:solidFill>
                <a:srgbClr val="7030A0"/>
              </a:solidFill>
              <a:latin typeface="PNU" panose="00000500000000000000" pitchFamily="2" charset="-78"/>
              <a:cs typeface="PNU" panose="00000500000000000000" pitchFamily="2" charset="-78"/>
            </a:endParaRPr>
          </a:p>
          <a:p>
            <a:pPr algn="ctr"/>
            <a:r>
              <a:rPr lang="ar-SA" sz="3200" dirty="0">
                <a:solidFill>
                  <a:srgbClr val="7030A0"/>
                </a:solidFill>
                <a:latin typeface="PNU" panose="00000500000000000000" pitchFamily="2" charset="-78"/>
                <a:cs typeface="PNU" panose="00000500000000000000" pitchFamily="2" charset="-78"/>
              </a:rPr>
              <a:t>احترامك للأنظمة واللوائح الجامعية دليل على وعيك</a:t>
            </a:r>
            <a:endParaRPr lang="ar-SA" sz="3200" b="1" dirty="0"/>
          </a:p>
          <a:p>
            <a:pPr algn="ctr"/>
            <a:endParaRPr lang="ar-SA" sz="3200" b="1" dirty="0"/>
          </a:p>
          <a:p>
            <a:endParaRPr lang="ar-SA" sz="3200" b="1" dirty="0"/>
          </a:p>
          <a:p>
            <a:endParaRPr lang="ar-SA" sz="3200" b="1" dirty="0"/>
          </a:p>
          <a:p>
            <a:r>
              <a:rPr lang="ar-SA" b="1" dirty="0"/>
              <a:t>ن/ الطياش 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29D20FB5-F818-4423-888F-1C9EB67C123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84" y="5113867"/>
            <a:ext cx="1727423" cy="114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536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249FC95B-4801-4FB7-84B2-58A255EA9B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3" y="18274"/>
            <a:ext cx="12192000" cy="6839726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673" y="-728676"/>
            <a:ext cx="4581630" cy="2742671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79684" y="2013994"/>
            <a:ext cx="9404116" cy="412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ar-SA" sz="4000" b="1" dirty="0"/>
          </a:p>
        </p:txBody>
      </p:sp>
      <p:sp>
        <p:nvSpPr>
          <p:cNvPr id="11" name="مستطيل 10"/>
          <p:cNvSpPr/>
          <p:nvPr/>
        </p:nvSpPr>
        <p:spPr>
          <a:xfrm>
            <a:off x="6992031" y="1034359"/>
            <a:ext cx="1997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وحدة الارشاد الاكاديمي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9200B2A0-8252-4C90-8B03-EB93CF72A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710" y="1143000"/>
            <a:ext cx="8418583" cy="424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89D253F6-A084-4AD1-AA71-FB26A5447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1" y="1322082"/>
            <a:ext cx="10083565" cy="3896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ar-SA" sz="3200" b="1" dirty="0"/>
          </a:p>
          <a:p>
            <a:endParaRPr lang="ar-SA" sz="3200" b="1" dirty="0"/>
          </a:p>
          <a:p>
            <a:endParaRPr lang="ar-SA" sz="3200" b="1" dirty="0"/>
          </a:p>
          <a:p>
            <a:endParaRPr lang="ar-SA" sz="3200" b="1" dirty="0"/>
          </a:p>
          <a:p>
            <a:endParaRPr lang="ar-SA" sz="3200" b="1" dirty="0"/>
          </a:p>
          <a:p>
            <a:endParaRPr lang="ar-SA" sz="3200" b="1" dirty="0"/>
          </a:p>
          <a:p>
            <a:r>
              <a:rPr lang="ar-SA" b="1" dirty="0"/>
              <a:t>ن/ الطياش </a:t>
            </a:r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id="{1EB72D15-A52B-4308-BA18-8BC13DD4EC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781" y="2499116"/>
            <a:ext cx="9379693" cy="271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228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249FC95B-4801-4FB7-84B2-58A255EA9B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3" y="18274"/>
            <a:ext cx="12192000" cy="6839726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673" y="-728676"/>
            <a:ext cx="4581630" cy="2742671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79684" y="2013994"/>
            <a:ext cx="9404116" cy="412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ar-SA" sz="4000" b="1" dirty="0"/>
          </a:p>
        </p:txBody>
      </p:sp>
      <p:sp>
        <p:nvSpPr>
          <p:cNvPr id="11" name="مستطيل 10"/>
          <p:cNvSpPr/>
          <p:nvPr/>
        </p:nvSpPr>
        <p:spPr>
          <a:xfrm>
            <a:off x="6992031" y="1034359"/>
            <a:ext cx="1997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وحدة الارشاد الاكاديمي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9200B2A0-8252-4C90-8B03-EB93CF72A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710" y="1143000"/>
            <a:ext cx="8418583" cy="424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89D253F6-A084-4AD1-AA71-FB26A5447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38" y="1838165"/>
            <a:ext cx="10083565" cy="3551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ar-SA" sz="3200" b="1" u="sng" dirty="0">
                <a:solidFill>
                  <a:srgbClr val="7030A0"/>
                </a:solidFill>
                <a:latin typeface="PNU" panose="00000500000000000000" pitchFamily="2" charset="-78"/>
                <a:cs typeface="PNU" panose="00000500000000000000" pitchFamily="2" charset="-78"/>
              </a:rPr>
              <a:t>عزيزتي الطالبة </a:t>
            </a:r>
            <a:r>
              <a:rPr lang="ar-SA" sz="3200" dirty="0">
                <a:solidFill>
                  <a:srgbClr val="7030A0"/>
                </a:solidFill>
                <a:latin typeface="PNU" panose="00000500000000000000" pitchFamily="2" charset="-78"/>
                <a:cs typeface="PNU" panose="00000500000000000000" pitchFamily="2" charset="-78"/>
              </a:rPr>
              <a:t>:</a:t>
            </a:r>
          </a:p>
          <a:p>
            <a:pPr algn="ctr"/>
            <a:endParaRPr lang="ar-SA" sz="4800" dirty="0">
              <a:solidFill>
                <a:srgbClr val="7030A0"/>
              </a:solidFill>
              <a:latin typeface="PNU" panose="00000500000000000000" pitchFamily="2" charset="-78"/>
              <a:cs typeface="PNU" panose="00000500000000000000" pitchFamily="2" charset="-78"/>
            </a:endParaRPr>
          </a:p>
          <a:p>
            <a:pPr algn="ctr"/>
            <a:r>
              <a:rPr lang="ar-SA" sz="4800" dirty="0">
                <a:solidFill>
                  <a:srgbClr val="7030A0"/>
                </a:solidFill>
                <a:latin typeface="PNU" panose="00000500000000000000" pitchFamily="2" charset="-78"/>
                <a:cs typeface="PNU" panose="00000500000000000000" pitchFamily="2" charset="-78"/>
              </a:rPr>
              <a:t>اذا وجهتك مشكلة توجهي للجهة المسؤولة حتى تتمكن من خدمتك في فترة زمنية قصيرة </a:t>
            </a:r>
          </a:p>
        </p:txBody>
      </p:sp>
      <p:pic>
        <p:nvPicPr>
          <p:cNvPr id="13" name="صورة 12">
            <a:extLst>
              <a:ext uri="{FF2B5EF4-FFF2-40B4-BE49-F238E27FC236}">
                <a16:creationId xmlns:a16="http://schemas.microsoft.com/office/drawing/2014/main" id="{C260672D-5B76-44D4-84DC-27722FD1000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54" y="4842933"/>
            <a:ext cx="3556013" cy="1488893"/>
          </a:xfrm>
          <a:prstGeom prst="rect">
            <a:avLst/>
          </a:prstGeom>
        </p:spPr>
      </p:pic>
      <p:sp>
        <p:nvSpPr>
          <p:cNvPr id="2" name="عنصر نائب للتذييل 1">
            <a:extLst>
              <a:ext uri="{FF2B5EF4-FFF2-40B4-BE49-F238E27FC236}">
                <a16:creationId xmlns:a16="http://schemas.microsoft.com/office/drawing/2014/main" id="{D00D645C-D6E0-423E-B03B-47822180D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99953" y="5967953"/>
            <a:ext cx="4114800" cy="365125"/>
          </a:xfrm>
        </p:spPr>
        <p:txBody>
          <a:bodyPr/>
          <a:lstStyle/>
          <a:p>
            <a:r>
              <a:rPr lang="ar-SA" sz="2000" dirty="0">
                <a:solidFill>
                  <a:schemeClr val="tx1"/>
                </a:solidFill>
              </a:rPr>
              <a:t>ن .الطياش </a:t>
            </a:r>
          </a:p>
        </p:txBody>
      </p:sp>
    </p:spTree>
    <p:extLst>
      <p:ext uri="{BB962C8B-B14F-4D97-AF65-F5344CB8AC3E}">
        <p14:creationId xmlns:p14="http://schemas.microsoft.com/office/powerpoint/2010/main" val="1669471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249FC95B-4801-4FB7-84B2-58A255EA9B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3" y="18274"/>
            <a:ext cx="12192000" cy="6839726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673" y="-728676"/>
            <a:ext cx="4581630" cy="2742671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79684" y="2013994"/>
            <a:ext cx="9404116" cy="412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ar-SA" sz="4000" b="1" dirty="0"/>
          </a:p>
        </p:txBody>
      </p:sp>
      <p:sp>
        <p:nvSpPr>
          <p:cNvPr id="11" name="مستطيل 10"/>
          <p:cNvSpPr/>
          <p:nvPr/>
        </p:nvSpPr>
        <p:spPr>
          <a:xfrm>
            <a:off x="6992031" y="1034359"/>
            <a:ext cx="19976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>
                <a:solidFill>
                  <a:srgbClr val="C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وحدة الارشاد الاكاديمي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9200B2A0-8252-4C90-8B03-EB93CF72AC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4710" y="1143000"/>
            <a:ext cx="8418583" cy="424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89D253F6-A084-4AD1-AA71-FB26A5447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38" y="1838165"/>
            <a:ext cx="10083565" cy="3551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endParaRPr lang="ar-SA" sz="4800" dirty="0">
              <a:solidFill>
                <a:srgbClr val="7030A0"/>
              </a:solidFill>
              <a:latin typeface="PNU" panose="00000500000000000000" pitchFamily="2" charset="-78"/>
              <a:cs typeface="PNU" panose="00000500000000000000" pitchFamily="2" charset="-78"/>
            </a:endParaRP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990128FE-4F3B-45D3-8D5B-FA1299430F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1985" y="1847607"/>
            <a:ext cx="5651482" cy="3751325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17969C07-DCAA-4E34-8CF9-6A4CE96FDF2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" y="3810000"/>
            <a:ext cx="3383280" cy="2475431"/>
          </a:xfrm>
          <a:prstGeom prst="rect">
            <a:avLst/>
          </a:prstGeom>
        </p:spPr>
      </p:pic>
      <p:sp>
        <p:nvSpPr>
          <p:cNvPr id="2" name="عنصر نائب للتذييل 1">
            <a:extLst>
              <a:ext uri="{FF2B5EF4-FFF2-40B4-BE49-F238E27FC236}">
                <a16:creationId xmlns:a16="http://schemas.microsoft.com/office/drawing/2014/main" id="{456C9A09-D578-4CA0-9D9A-27A433D8F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04456" y="5935281"/>
            <a:ext cx="4114800" cy="365125"/>
          </a:xfrm>
        </p:spPr>
        <p:txBody>
          <a:bodyPr/>
          <a:lstStyle/>
          <a:p>
            <a:r>
              <a:rPr lang="ar-SA" sz="2400" dirty="0">
                <a:solidFill>
                  <a:schemeClr val="tx1"/>
                </a:solidFill>
              </a:rPr>
              <a:t>ن . الطياش </a:t>
            </a:r>
          </a:p>
        </p:txBody>
      </p:sp>
    </p:spTree>
    <p:extLst>
      <p:ext uri="{BB962C8B-B14F-4D97-AF65-F5344CB8AC3E}">
        <p14:creationId xmlns:p14="http://schemas.microsoft.com/office/powerpoint/2010/main" val="137026212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234</Words>
  <Application>Microsoft Office PowerPoint</Application>
  <PresentationFormat>شاشة عريضة</PresentationFormat>
  <Paragraphs>110</Paragraphs>
  <Slides>10</Slides>
  <Notes>10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7" baseType="lpstr">
      <vt:lpstr>Arabic Typesetting</vt:lpstr>
      <vt:lpstr>Arial</vt:lpstr>
      <vt:lpstr>Calibri</vt:lpstr>
      <vt:lpstr>Calibri Light</vt:lpstr>
      <vt:lpstr>PNU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asus</dc:creator>
  <cp:lastModifiedBy>Nora F. Altayyash</cp:lastModifiedBy>
  <cp:revision>23</cp:revision>
  <dcterms:created xsi:type="dcterms:W3CDTF">2020-08-18T19:36:39Z</dcterms:created>
  <dcterms:modified xsi:type="dcterms:W3CDTF">2023-08-17T07:56:54Z</dcterms:modified>
</cp:coreProperties>
</file>