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51" autoAdjust="0"/>
    <p:restoredTop sz="85031" autoAdjust="0"/>
  </p:normalViewPr>
  <p:slideViewPr>
    <p:cSldViewPr snapToGrid="0" showGuides="1">
      <p:cViewPr varScale="1">
        <p:scale>
          <a:sx n="55" d="100"/>
          <a:sy n="55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99B21-7AB3-484E-98E9-B5B7D7F78D4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50120-8091-476D-942C-2605EEA86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4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28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54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7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04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652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19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73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4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906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192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503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711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066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002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1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Dar-py@pnu.edu.s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ucc@pnu.edu.sa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sw_ogac@pnu.edu.sa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1886966"/>
            <a:ext cx="8989695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</a:rPr>
              <a:t>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في حال مواجهتك مشكلة تخص التسجيل الرجاء التواصل عن طريق الايميل الخاص بإدارة التسجيل الالي لدى العمادة </a:t>
            </a:r>
          </a:p>
          <a:p>
            <a:r>
              <a:rPr lang="ar-SA" sz="3200" b="1" u="sng" dirty="0"/>
              <a:t> </a:t>
            </a:r>
            <a:r>
              <a:rPr lang="en-US" sz="3200" b="1" u="sng" dirty="0">
                <a:hlinkClick r:id="rId5"/>
              </a:rPr>
              <a:t>Dar-py@pnu.edu.sa</a:t>
            </a:r>
            <a:r>
              <a:rPr lang="ar-SA" sz="3200" b="1" u="sng" dirty="0"/>
              <a:t>                                          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380" y="4138299"/>
            <a:ext cx="223232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12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5"/>
            <a:ext cx="10713778" cy="365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881" y="1055671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BADEECA3-6052-4200-9F13-6C1FFB6BD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609" y="2189825"/>
            <a:ext cx="8418582" cy="3369549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A4C0769A-0E7D-4C5A-A78F-51261647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6062" y="5954441"/>
            <a:ext cx="4114800" cy="365125"/>
          </a:xfrm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ن 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202759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-129117"/>
            <a:ext cx="12192000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1642789"/>
            <a:ext cx="8989695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389916E8-4DF8-4C0F-85C7-14B737D5E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697" y="1346737"/>
            <a:ext cx="8592296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endParaRPr lang="ar-SA" sz="2400" b="1" dirty="0">
              <a:latin typeface="PNU" panose="00000500000000000000" pitchFamily="2" charset="-78"/>
              <a:cs typeface="PNU" panose="00000500000000000000" pitchFamily="2" charset="-78"/>
            </a:endParaRP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عزيزتي الطالبة :-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تسعد وحدة الارشاد الاكاديمي بخدمتكم ومساندتكم أكاديميا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للتواصل مع وحدة الارشاد الاكاديمي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رئيسة الوحدة / أ. نورة فهد الطياش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الأعضاء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حنان راشد الرشيد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سارة عبدالله السهلي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صفية الرميحي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على ايميل الوحدة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Csw_ogac@pnu.edu.sa</a:t>
            </a:r>
            <a:endParaRPr lang="ar-SA" sz="2400" b="1" u="sng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07AE69-3D45-4F1D-A391-2634227D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9694" y="5511263"/>
            <a:ext cx="4114800" cy="709725"/>
          </a:xfrm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ن ..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235391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ar-SA" sz="4000" b="1" dirty="0"/>
              <a:t>عزيزتي الطالبة:-</a:t>
            </a:r>
          </a:p>
          <a:p>
            <a:r>
              <a:rPr lang="ar-SA" sz="4000" b="1" dirty="0"/>
              <a:t>التسجيل المبكر لا يعتبر تسجيلاً نهائياً، لذا يلزم الطالبة الدخول في فترة الحذف والاضافة المحددة للفصل التالي .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63BB4CA-459A-4184-8E71-97E1E4F650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34" y="4707467"/>
            <a:ext cx="3402226" cy="162144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B29154AC-8C34-4EF8-832A-B730DA443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3987800" cy="175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6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0339" y="2004002"/>
            <a:ext cx="11187393" cy="349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 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إذا واجهتك مشكلة تقنية بحسابك بالبنر أثناء التسجيل المبكر عليك التواصل مع :-</a:t>
            </a:r>
          </a:p>
          <a:p>
            <a:pPr algn="ctr"/>
            <a:r>
              <a:rPr lang="en-US" sz="3200" b="1" dirty="0">
                <a:hlinkClick r:id="rId5"/>
              </a:rPr>
              <a:t>ucc@pnu.edu.sa</a:t>
            </a:r>
            <a:endParaRPr lang="en-US" sz="3200" b="1" dirty="0"/>
          </a:p>
          <a:p>
            <a:pPr algn="ctr"/>
            <a:r>
              <a:rPr lang="ar-SA" sz="3200" b="1" dirty="0"/>
              <a:t>اوالاتصال على الرقم </a:t>
            </a:r>
          </a:p>
          <a:p>
            <a:pPr algn="ctr"/>
            <a:r>
              <a:rPr lang="ar-SA" sz="3200" b="1" u="sng" dirty="0"/>
              <a:t>0118220555</a:t>
            </a:r>
          </a:p>
        </p:txBody>
      </p:sp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A38FDED4-3E1A-406A-90D9-7AFEC09D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9694" y="6013772"/>
            <a:ext cx="4047465" cy="345925"/>
          </a:xfrm>
        </p:spPr>
        <p:txBody>
          <a:bodyPr/>
          <a:lstStyle/>
          <a:p>
            <a:r>
              <a:rPr lang="ar-SA" sz="1800" b="1" dirty="0">
                <a:solidFill>
                  <a:schemeClr val="tx1"/>
                </a:solidFill>
              </a:rPr>
              <a:t>ن.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95053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 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574800"/>
            <a:ext cx="893854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إذا واجهتك مشكلة أثناء التسجيل المبكر عليك التواصل مع :-</a:t>
            </a:r>
          </a:p>
          <a:p>
            <a:pPr algn="ctr"/>
            <a:r>
              <a:rPr lang="en-US" sz="3200" b="1" dirty="0">
                <a:hlinkClick r:id="rId5"/>
              </a:rPr>
              <a:t>Csw_ogac@pnu.edu.sa</a:t>
            </a:r>
            <a:endParaRPr lang="ar-SA" sz="3200" b="1" dirty="0"/>
          </a:p>
          <a:p>
            <a:pPr algn="ctr"/>
            <a:endParaRPr lang="ar-SA" sz="3200" b="1" dirty="0"/>
          </a:p>
          <a:p>
            <a:pPr algn="ctr"/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</p:spTree>
    <p:extLst>
      <p:ext uri="{BB962C8B-B14F-4D97-AF65-F5344CB8AC3E}">
        <p14:creationId xmlns:p14="http://schemas.microsoft.com/office/powerpoint/2010/main" val="170271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322082"/>
            <a:ext cx="10083565" cy="389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  <a:p>
            <a:pPr algn="ctr"/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عزيزتي الطالبة :</a:t>
            </a:r>
          </a:p>
          <a:p>
            <a:pPr algn="ctr"/>
            <a:endParaRPr lang="ar-SA" sz="32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  <a:p>
            <a:pPr algn="ctr"/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احترامك للأنظمة واللوائح الجامعية دليل على وعيك</a:t>
            </a:r>
            <a:endParaRPr lang="ar-SA" sz="3200" b="1" dirty="0"/>
          </a:p>
          <a:p>
            <a:pPr algn="ctr"/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9D20FB5-F818-4423-888F-1C9EB67C12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84" y="5113867"/>
            <a:ext cx="1727423" cy="11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3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322082"/>
            <a:ext cx="10083565" cy="389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1EB72D15-A52B-4308-BA18-8BC13DD4EC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81" y="2499116"/>
            <a:ext cx="9379693" cy="271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2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عزيزتي الطالبة </a:t>
            </a:r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:</a:t>
            </a:r>
          </a:p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  <a:p>
            <a:pPr algn="ctr"/>
            <a:r>
              <a:rPr lang="ar-SA" sz="48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اذا وجهتك مشكلة توجهي للجهة المسؤولة حتى تتمكن من خدمتك في فترة زمنية قصيرة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C260672D-5B76-44D4-84DC-27722FD100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4" y="4842933"/>
            <a:ext cx="3556013" cy="1488893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D00D645C-D6E0-423E-B03B-47822180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99953" y="5967953"/>
            <a:ext cx="4114800" cy="365125"/>
          </a:xfrm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ن .الطياش </a:t>
            </a:r>
          </a:p>
        </p:txBody>
      </p:sp>
    </p:spTree>
    <p:extLst>
      <p:ext uri="{BB962C8B-B14F-4D97-AF65-F5344CB8AC3E}">
        <p14:creationId xmlns:p14="http://schemas.microsoft.com/office/powerpoint/2010/main" val="166947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990128FE-4F3B-45D3-8D5B-FA1299430F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985" y="1847607"/>
            <a:ext cx="5651482" cy="37513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7969C07-DCAA-4E34-8CF9-6A4CE96FDF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3810000"/>
            <a:ext cx="3383280" cy="2475431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456C9A09-D578-4CA0-9D9A-27A433D8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4456" y="5935281"/>
            <a:ext cx="4114800" cy="365125"/>
          </a:xfrm>
        </p:spPr>
        <p:txBody>
          <a:bodyPr/>
          <a:lstStyle/>
          <a:p>
            <a:r>
              <a:rPr lang="ar-SA" sz="2400" dirty="0">
                <a:solidFill>
                  <a:schemeClr val="tx1"/>
                </a:solidFill>
              </a:rPr>
              <a:t>ن 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13702621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842592D011DA43B77FCB674CCDB777" ma:contentTypeVersion="0" ma:contentTypeDescription="Create a new document." ma:contentTypeScope="" ma:versionID="3d47418f1727a38e24af423ef94303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8CAD37-BE5E-47DD-B643-25C2054730EC}"/>
</file>

<file path=customXml/itemProps2.xml><?xml version="1.0" encoding="utf-8"?>
<ds:datastoreItem xmlns:ds="http://schemas.openxmlformats.org/officeDocument/2006/customXml" ds:itemID="{D2361D12-1A50-4E71-B5F1-66D518F0EDAD}"/>
</file>

<file path=customXml/itemProps3.xml><?xml version="1.0" encoding="utf-8"?>
<ds:datastoreItem xmlns:ds="http://schemas.openxmlformats.org/officeDocument/2006/customXml" ds:itemID="{7279C722-FF51-44A5-8F01-60C575AAB4D0}"/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234</Words>
  <Application>Microsoft Office PowerPoint</Application>
  <PresentationFormat>شاشة عريضة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PNU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Nora F. Altayyash</cp:lastModifiedBy>
  <cp:revision>23</cp:revision>
  <dcterms:created xsi:type="dcterms:W3CDTF">2020-08-18T19:36:39Z</dcterms:created>
  <dcterms:modified xsi:type="dcterms:W3CDTF">2023-08-17T07:56:54Z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0x0101002F842592D011DA43B77FCB674CCDB777</vt:lpwstr>
  </property>
</Properties>
</file>