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4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D8DFB7F-CCAE-45D2-952A-39A538604D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74B3640-D4A3-4692-A2DE-1997D04C3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4B8733F-380C-4BC5-BE5D-AD1D111AC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5EA-91BA-4246-9367-E71A7F192C78}" type="datetimeFigureOut">
              <a:rPr lang="ar-SA" smtClean="0"/>
              <a:t>02/11/1444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2BCB85F-3C2B-4B4D-A812-BAB8DF745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BD082CE-7625-414B-B3A9-219E45CE5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6DC-630D-496F-9816-3FEB7C10F5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4661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1D9E130-673C-432D-936C-3EFC85395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19D0533-4EEF-4811-8D8C-6BA0527112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1047E89-6EA2-4BDE-AD31-0D8B87DFE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5EA-91BA-4246-9367-E71A7F192C78}" type="datetimeFigureOut">
              <a:rPr lang="ar-SA" smtClean="0"/>
              <a:t>02/11/1444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B5BEBC3-27D8-4149-A78B-C08B27037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0611C39-585B-4280-A903-C16B4146C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6DC-630D-496F-9816-3FEB7C10F5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8506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2708391A-4C5E-425F-BFAD-616C2ED9D9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503E7DA-A725-447D-BEC1-185C2144F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1C3F782-5F9C-46C9-9AB9-889E8A70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5EA-91BA-4246-9367-E71A7F192C78}" type="datetimeFigureOut">
              <a:rPr lang="ar-SA" smtClean="0"/>
              <a:t>02/11/1444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C3333A3-CF3F-4717-A420-F9E6DA0B0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13DB63B-A338-4FC7-87CD-34A27C37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6DC-630D-496F-9816-3FEB7C10F5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93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0ACBDEC-FC15-4DEA-8706-8B9276E4A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C8CF1E9-B046-4170-A51A-84AC0AABB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9E418E6-6FC6-4D18-8135-DAA1E9662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5EA-91BA-4246-9367-E71A7F192C78}" type="datetimeFigureOut">
              <a:rPr lang="ar-SA" smtClean="0"/>
              <a:t>02/11/1444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4DFC2A5-4525-4CB1-8E81-944999AFA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019FDB1-7742-43D0-B45D-E00EB3D13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6DC-630D-496F-9816-3FEB7C10F5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85255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F83C006-C8EA-4CA4-BCA4-C18A5F3B2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D2DB228-0B09-413C-9186-3ADA13B58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C815DF9-2E25-49F2-B889-AFE4B31DC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5EA-91BA-4246-9367-E71A7F192C78}" type="datetimeFigureOut">
              <a:rPr lang="ar-SA" smtClean="0"/>
              <a:t>02/11/1444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3A43B40-D094-47BF-9F38-146755648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669F69B-A338-488F-99BB-C6C05D2BC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6DC-630D-496F-9816-3FEB7C10F5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672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CA09CE7-4F22-44C4-A695-D8F59F5AE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7F9CEB5-884F-467D-937F-460D9220A1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5EB0367-96AA-49D4-9A72-6C41144CE8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4C0BD1C-13F9-4360-81A4-018872F8C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5EA-91BA-4246-9367-E71A7F192C78}" type="datetimeFigureOut">
              <a:rPr lang="ar-SA" smtClean="0"/>
              <a:t>02/11/1444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9055B69-C269-4332-8914-7251C256A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43F6F6E-A222-4AF1-BB1B-B0B74885D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6DC-630D-496F-9816-3FEB7C10F5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916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50085FD-B32E-46C8-8F7E-84FCB85E1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73A3A76-6EFC-4C03-AC42-1386314DF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148BCBD-096A-4627-A059-15192463A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3BF9C234-F81F-456D-A616-3A12275F95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BA3F5044-A626-4046-A01B-7D0814D7B3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51BB6B4-EF28-46B7-A52C-880351100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5EA-91BA-4246-9367-E71A7F192C78}" type="datetimeFigureOut">
              <a:rPr lang="ar-SA" smtClean="0"/>
              <a:t>02/11/1444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D04205B-9C45-4577-861C-AD7556E91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9757713-6814-4640-9E5C-18725B144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6DC-630D-496F-9816-3FEB7C10F5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240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B447AEB-54E1-4A77-A8B0-0E3B8BBA3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99467FF0-0740-4265-8B9F-821FE0432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5EA-91BA-4246-9367-E71A7F192C78}" type="datetimeFigureOut">
              <a:rPr lang="ar-SA" smtClean="0"/>
              <a:t>02/11/1444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6C310592-D047-4F80-8C37-2C33A4759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BC2E9F67-8DC4-4601-9C4E-1CD38863D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6DC-630D-496F-9816-3FEB7C10F5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997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D90F287-7DA9-4FCC-BB9B-9406122BB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5EA-91BA-4246-9367-E71A7F192C78}" type="datetimeFigureOut">
              <a:rPr lang="ar-SA" smtClean="0"/>
              <a:t>02/11/1444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F16D9CAE-F361-456E-A6CB-C6869DF0E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3FD34031-89AC-4DF7-9875-3FCBBC96F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6DC-630D-496F-9816-3FEB7C10F5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7952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169BBE8-E4F2-4C5D-B9C5-02C34596E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84249D7-0E4C-4EC8-87D0-271A9ECAF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26326927-779D-42D1-9860-0ADE15A8C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C0576F7-7514-44BF-8EE4-CC746437D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5EA-91BA-4246-9367-E71A7F192C78}" type="datetimeFigureOut">
              <a:rPr lang="ar-SA" smtClean="0"/>
              <a:t>02/11/1444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A975780-5F08-4AF4-BC77-438E19165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53CCC50-9906-4F23-9B59-3F7938A67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6DC-630D-496F-9816-3FEB7C10F5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6781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8F25517-D2F7-47B9-8B1A-2839D9239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9F6AAC9-3550-418A-AB4F-A46F4FD2F2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C2E85B0-4D4F-4CB5-B5E4-F9002FC591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6DA4695-F393-4669-B2BF-8BD759C3A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C5EA-91BA-4246-9367-E71A7F192C78}" type="datetimeFigureOut">
              <a:rPr lang="ar-SA" smtClean="0"/>
              <a:t>02/11/1444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DA13143-8F71-4606-9761-6F523D263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A481292-67AB-496A-A989-0EA08DA54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446DC-630D-496F-9816-3FEB7C10F5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920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CD865148-5AE0-4CEA-9EDA-5D09A8849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8C33494-E02D-47C7-B867-404898811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0D5EA52-C1A0-4EBD-8453-A434F45BB0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EC5EA-91BA-4246-9367-E71A7F192C78}" type="datetimeFigureOut">
              <a:rPr lang="ar-SA" smtClean="0"/>
              <a:t>02/11/1444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5FDC38B-8230-4532-B4AC-3E0D0A1E04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751695B-1531-4DD4-A530-E4965D6788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446DC-630D-496F-9816-3FEB7C10F5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786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88E2B27-C588-4416-8BEF-BAA95B6400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6600" b="1" dirty="0"/>
              <a:t>بناء الشخصية الأكاديمية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EFB6C9E-7D31-476A-BA70-3BA32F882E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sz="2800" b="1" dirty="0"/>
              <a:t>أ.د. راشد بن حسين العبدالكريم</a:t>
            </a:r>
          </a:p>
        </p:txBody>
      </p:sp>
    </p:spTree>
    <p:extLst>
      <p:ext uri="{BB962C8B-B14F-4D97-AF65-F5344CB8AC3E}">
        <p14:creationId xmlns:p14="http://schemas.microsoft.com/office/powerpoint/2010/main" val="3983085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6CBF9D0-616B-47C4-BE8B-8930E1FCE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المحتوى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5D21DE0-9815-441A-A8AB-8794E1443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dirty="0"/>
              <a:t>الشخصية / الهوية الأكاديمية تبنى ...</a:t>
            </a:r>
          </a:p>
          <a:p>
            <a:r>
              <a:rPr lang="ar-SA" sz="3600" dirty="0"/>
              <a:t>خصائص أكاديمية مميزة</a:t>
            </a:r>
          </a:p>
          <a:p>
            <a:r>
              <a:rPr lang="ar-SA" sz="3600" dirty="0"/>
              <a:t>أبعادها </a:t>
            </a:r>
          </a:p>
          <a:p>
            <a:pPr lvl="1"/>
            <a:r>
              <a:rPr lang="ar-SA" sz="3200" dirty="0"/>
              <a:t>معرفة علمية</a:t>
            </a:r>
          </a:p>
          <a:p>
            <a:pPr lvl="1"/>
            <a:r>
              <a:rPr lang="ar-SA" sz="3200" dirty="0"/>
              <a:t>بحث علمي</a:t>
            </a:r>
          </a:p>
          <a:p>
            <a:pPr lvl="1"/>
            <a:r>
              <a:rPr lang="ar-SA" sz="3200" dirty="0"/>
              <a:t>خدمة مجتمع</a:t>
            </a:r>
          </a:p>
        </p:txBody>
      </p:sp>
    </p:spTree>
    <p:extLst>
      <p:ext uri="{BB962C8B-B14F-4D97-AF65-F5344CB8AC3E}">
        <p14:creationId xmlns:p14="http://schemas.microsoft.com/office/powerpoint/2010/main" val="2320641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ACF3BAE-E20E-4D07-8787-036D0ECFE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المعرفة الأكاديمية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392CFA1-A919-4305-B5E1-2B3045F24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dirty="0"/>
              <a:t>استيعاب المفاهيم والنظريات الأساسية في التخصص</a:t>
            </a:r>
          </a:p>
          <a:p>
            <a:r>
              <a:rPr lang="ar-SA" sz="3600" dirty="0"/>
              <a:t>معرفة مناسبة بالمفاهيم ذات العلاقة</a:t>
            </a:r>
          </a:p>
          <a:p>
            <a:r>
              <a:rPr lang="ar-SA" sz="3600" dirty="0"/>
              <a:t>لغة أكاديمية </a:t>
            </a:r>
          </a:p>
        </p:txBody>
      </p:sp>
    </p:spTree>
    <p:extLst>
      <p:ext uri="{BB962C8B-B14F-4D97-AF65-F5344CB8AC3E}">
        <p14:creationId xmlns:p14="http://schemas.microsoft.com/office/powerpoint/2010/main" val="3305730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C0FFA1D-B8B9-407C-8D29-DF896BB02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الإنتاج العلمي: </a:t>
            </a:r>
            <a:r>
              <a:rPr lang="ar-SA" dirty="0"/>
              <a:t>إعطاء قيمة مضافة من خلال: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C136665-1A15-4F5C-BBD4-5926E596E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dirty="0"/>
              <a:t>كتب </a:t>
            </a:r>
          </a:p>
          <a:p>
            <a:r>
              <a:rPr lang="ar-SA" sz="3600" dirty="0"/>
              <a:t>أبحاث</a:t>
            </a:r>
          </a:p>
          <a:p>
            <a:r>
              <a:rPr lang="ar-SA" sz="3600" dirty="0"/>
              <a:t>محاضرات</a:t>
            </a:r>
          </a:p>
          <a:p>
            <a:r>
              <a:rPr lang="ar-SA" sz="3600" dirty="0"/>
              <a:t>نقد</a:t>
            </a:r>
          </a:p>
          <a:p>
            <a:pPr lvl="1"/>
            <a:r>
              <a:rPr lang="ar-SA" sz="3200" dirty="0"/>
              <a:t>صرامة واستقامة علمية </a:t>
            </a:r>
          </a:p>
        </p:txBody>
      </p:sp>
    </p:spTree>
    <p:extLst>
      <p:ext uri="{BB962C8B-B14F-4D97-AF65-F5344CB8AC3E}">
        <p14:creationId xmlns:p14="http://schemas.microsoft.com/office/powerpoint/2010/main" val="3263789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D2CFB78-60A4-4576-9B4D-E4430CB80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خدمة المجتمع 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74898E6-F7F2-4225-99AA-715E4930E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200" dirty="0"/>
              <a:t>ماركات علمية / عملية تطوعية</a:t>
            </a:r>
          </a:p>
          <a:p>
            <a:r>
              <a:rPr lang="ar-SA" sz="3200" dirty="0"/>
              <a:t>حضور مناسب في وسائل الإعلام ووسائل التواصل الاجتماعي (المناسبة)</a:t>
            </a:r>
          </a:p>
          <a:p>
            <a:r>
              <a:rPr lang="ar-SA" sz="3200" dirty="0"/>
              <a:t>سمتٌ علمي أكاديمية</a:t>
            </a:r>
          </a:p>
        </p:txBody>
      </p:sp>
    </p:spTree>
    <p:extLst>
      <p:ext uri="{BB962C8B-B14F-4D97-AF65-F5344CB8AC3E}">
        <p14:creationId xmlns:p14="http://schemas.microsoft.com/office/powerpoint/2010/main" val="81787669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80</Words>
  <Application>Microsoft Office PowerPoint</Application>
  <PresentationFormat>شاشة عريضة</PresentationFormat>
  <Paragraphs>23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نسق Office</vt:lpstr>
      <vt:lpstr>بناء الشخصية الأكاديمية</vt:lpstr>
      <vt:lpstr>المحتوى</vt:lpstr>
      <vt:lpstr>المعرفة الأكاديمية</vt:lpstr>
      <vt:lpstr>الإنتاج العلمي: إعطاء قيمة مضافة من خلال:</vt:lpstr>
      <vt:lpstr>خدمة المجتمع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بناء الشخصية الأكاديمية</dc:title>
  <dc:creator>أ. د. راشد العبدالكريم</dc:creator>
  <cp:lastModifiedBy>NOURAH MAZ. ALJURAYED</cp:lastModifiedBy>
  <cp:revision>5</cp:revision>
  <dcterms:created xsi:type="dcterms:W3CDTF">2022-03-06T03:00:30Z</dcterms:created>
  <dcterms:modified xsi:type="dcterms:W3CDTF">2023-05-21T07:40:03Z</dcterms:modified>
</cp:coreProperties>
</file>