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1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4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00" d="100"/>
          <a:sy n="100" d="100"/>
        </p:scale>
        <p:origin x="280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979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-1489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3504F97C-02E5-402C-B2F7-63EB13E726E6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24/10/1444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79791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-1489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EEDC0C31-3BFD-43A2-B8EE-356E8F332F68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9789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715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961FD34-3959-40E3-BA07-2796C1F0FAE8}" type="datetime1">
              <a:rPr lang="ar-SA" noProof="0" smtClean="0"/>
              <a:pPr/>
              <a:t>24/10/1444</a:t>
            </a:fld>
            <a:endParaRPr lang="ar-SA" noProof="0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79789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715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87908AF-65BE-457F-9D87-289A548E61FF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887908AF-65BE-457F-9D87-289A548E61FF}" type="slidenum">
              <a:rPr lang="ar-SA" smtClean="0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385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lvl="0" rtl="1">
              <a:spcBef>
                <a:spcPct val="0"/>
              </a:spcBef>
              <a:buNone/>
            </a:pPr>
            <a:endParaRPr lang="ar-SA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1" anchor="b"/>
          <a:lstStyle>
            <a:lvl1pPr algn="ctr" rtl="1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1"/>
          <a:lstStyle>
            <a:lvl1pPr marL="0" indent="0" algn="ctr" rtl="1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/>
              <a:t>انقر لتحرير نمط العنوان الفرعي للشكل الرئيسي</a:t>
            </a:r>
            <a:endParaRPr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2FFD628-9FE2-4522-A2BB-1F6BB13C4CB0}" type="datetime1">
              <a:rPr lang="ar-SA" noProof="0" smtClean="0"/>
              <a:pPr/>
              <a:t>24/10/1444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068D91-5085-43EA-8734-9AB23AC0958B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vert270" rtlCol="1"/>
          <a:lstStyle>
            <a:lvl1pPr rtl="1">
              <a:defRPr/>
            </a:lvl1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6C0A25BC-FFC3-4C86-B247-A4E255C6BBBC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vert"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vert" rtlCol="1"/>
          <a:lstStyle>
            <a:lvl1pPr rtl="1">
              <a:defRPr/>
            </a:lvl1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87A93BCA-939B-4B54-ADAC-03993B88C758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/>
        <p:txBody>
          <a:bodyPr rtlCol="1"/>
          <a:lstStyle>
            <a:lvl1pPr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D6AF3B-5B9A-471A-9B6C-5CA8E731A558}" type="datetime1">
              <a:rPr lang="ar-SA" noProof="0" smtClean="0"/>
              <a:pPr/>
              <a:t>24/10/1444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072508" y="6356350"/>
            <a:ext cx="3276600" cy="365125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068D91-5085-43EA-8734-9AB23AC0958B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1" anchor="b"/>
          <a:lstStyle>
            <a:lvl1pPr algn="r" rtl="1">
              <a:defRPr sz="60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1"/>
          <a:lstStyle>
            <a:lvl1pPr marL="0" indent="0" algn="r" rtl="1">
              <a:buNone/>
              <a:defRPr sz="2400"/>
            </a:lvl1pPr>
            <a:lvl2pPr marL="457200" indent="0" algn="r" rtl="1">
              <a:buNone/>
              <a:defRPr sz="2000"/>
            </a:lvl2pPr>
            <a:lvl3pPr marL="914400" indent="0" algn="r" rtl="1">
              <a:buNone/>
              <a:defRPr sz="18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F37FE4B9-DA3A-4F4E-86CA-A33905FB4DF6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736B7AB7-B49A-4C9A-A9AD-CE306CC582DA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248ABF7-249C-45B0-A167-1BF736C14949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5A75EF26-45D1-4AD4-BEF0-055D2413F215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E32175DC-10F8-4173-9ABF-A1BA294F1A1C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المحتوى ذو 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1"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DC462E8-1410-415C-9A6E-15DFEE8FF75E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صورة 2" descr="عنصر نائب فارغ لإضافة صورة. انقر فوق العنصر النائب ثم حدد الصورة التي ترغب بإضافتها.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F0147D3B-3B0E-453B-AC3E-FCFA1C585427}" type="datetime1">
              <a:rPr lang="ar-SA" noProof="0" smtClean="0"/>
              <a:t>24/10/1444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FD068D91-5085-43EA-8734-9AB23AC0958B}" type="slidenum">
              <a:rPr lang="ar-SA" noProof="0" smtClean="0"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55095" y="6356347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2A0131-31EA-4561-BD33-57CF0F60A7F5}" type="datetime1">
              <a:rPr lang="ar-SA" smtClean="0"/>
              <a:pPr/>
              <a:t>24/10/1444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082556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068D91-5085-43EA-8734-9AB23AC0958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r" defTabSz="914400" rtl="1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/>
        <p:txBody>
          <a:bodyPr rtlCol="1">
            <a:normAutofit/>
          </a:bodyPr>
          <a:lstStyle/>
          <a:p>
            <a:r>
              <a:rPr lang="ar-SA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تحليل البيانات الإحصائية باستخدام برنامج </a:t>
            </a:r>
            <a:r>
              <a:rPr lang="en-US" b="1" dirty="0" err="1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Excell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>
              <a:lnSpc>
                <a:spcPct val="150000"/>
              </a:lnSpc>
            </a:pPr>
            <a:r>
              <a:rPr lang="ar-SA" b="1" dirty="0" err="1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للاستاذة</a:t>
            </a:r>
            <a:r>
              <a:rPr lang="ar-SA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 الدكتورة/ منى الغامدي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أستاذ المناهج وطرق التدريس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العنوان 12"/>
          <p:cNvSpPr>
            <a:spLocks noGrp="1"/>
          </p:cNvSpPr>
          <p:nvPr>
            <p:ph type="title"/>
          </p:nvPr>
        </p:nvSpPr>
        <p:spPr>
          <a:xfrm>
            <a:off x="838200" y="215495"/>
            <a:ext cx="10515600" cy="1325563"/>
          </a:xfrm>
        </p:spPr>
        <p:txBody>
          <a:bodyPr rtlCol="1">
            <a:normAutofit/>
          </a:bodyPr>
          <a:lstStyle/>
          <a:p>
            <a:r>
              <a:rPr lang="ar-SA" sz="6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محاور وموضوعات الدورة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/>
            <a:r>
              <a:rPr lang="ar-SA" dirty="0"/>
              <a:t>ادخال البيانات في برنامج الاكسل.</a:t>
            </a:r>
            <a:endParaRPr lang="en-US" dirty="0"/>
          </a:p>
          <a:p>
            <a:pPr lvl="0"/>
            <a:r>
              <a:rPr lang="ar-SA" dirty="0"/>
              <a:t>استخراج الإحصاءات الوصفية باستخدام برنامج الاكسل. </a:t>
            </a:r>
            <a:endParaRPr lang="en-US" dirty="0"/>
          </a:p>
          <a:p>
            <a:pPr lvl="0"/>
            <a:r>
              <a:rPr lang="ar-SA" dirty="0"/>
              <a:t>الرسوم البيانية في برنامج الاكسل.</a:t>
            </a:r>
            <a:endParaRPr lang="en-US" dirty="0"/>
          </a:p>
          <a:p>
            <a:pPr lvl="0"/>
            <a:r>
              <a:rPr lang="ar-SA" dirty="0"/>
              <a:t>إضافة التحليل الاحصائي لقائمة </a:t>
            </a:r>
            <a:r>
              <a:rPr lang="en-US" dirty="0"/>
              <a:t>Data</a:t>
            </a:r>
            <a:r>
              <a:rPr lang="ar-SA" dirty="0"/>
              <a:t> في برنامج الاكسل.</a:t>
            </a:r>
            <a:endParaRPr lang="en-US" dirty="0"/>
          </a:p>
          <a:p>
            <a:pPr lvl="0"/>
            <a:r>
              <a:rPr lang="ar-SA" dirty="0"/>
              <a:t>التعامل مع الاستبيان في برنامج الاكسل.</a:t>
            </a:r>
            <a:endParaRPr lang="en-US" dirty="0"/>
          </a:p>
          <a:p>
            <a:pPr lvl="0"/>
            <a:r>
              <a:rPr lang="ar-SA" dirty="0"/>
              <a:t>معامل الارتباط باستخدام برنامج الاكسل.</a:t>
            </a:r>
            <a:endParaRPr lang="en-US" dirty="0"/>
          </a:p>
          <a:p>
            <a:r>
              <a:rPr lang="ar-SA" dirty="0"/>
              <a:t>معامل الثبات باستخدام برنامج اكسل.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قالب تصميم ورقة الموسيقى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260_TF03460577" id="{30F7E5FD-C0D9-4A20-982A-E475A0FB994F}" vid="{45C6F974-E63D-44EF-889B-8E6BA38995E8}"/>
    </a:ext>
  </a:extLst>
</a:theme>
</file>

<file path=ppt/theme/theme2.xml><?xml version="1.0" encoding="utf-8"?>
<a:theme xmlns:a="http://schemas.openxmlformats.org/drawingml/2006/main" name="نسق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شرائح تصميمية على شكل نوتة موسيقية</Template>
  <TotalTime>4</TotalTime>
  <Words>67</Words>
  <Application>Microsoft Office PowerPoint</Application>
  <PresentationFormat>شاشة عريضة</PresentationFormat>
  <Paragraphs>13</Paragraphs>
  <Slides>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PNU Medium</vt:lpstr>
      <vt:lpstr>Tahoma</vt:lpstr>
      <vt:lpstr>قالب تصميم ورقة الموسيقى</vt:lpstr>
      <vt:lpstr>تحليل البيانات الإحصائية باستخدام برنامج Excell</vt:lpstr>
      <vt:lpstr>محاور وموضوعات الدورة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البيانات الإحصائية باستخدام برنامج Excell</dc:title>
  <dc:creator>NOURAH MAZ. ALJURAYED</dc:creator>
  <cp:lastModifiedBy>NOURAH MAZ. ALJURAYED</cp:lastModifiedBy>
  <cp:revision>1</cp:revision>
  <dcterms:created xsi:type="dcterms:W3CDTF">2023-05-14T06:29:05Z</dcterms:created>
  <dcterms:modified xsi:type="dcterms:W3CDTF">2023-05-14T06:33:55Z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