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42B7D97-EB90-4BE2-B939-C4E10FC283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6000" b="1" dirty="0">
                <a:solidFill>
                  <a:schemeClr val="accent2">
                    <a:lumMod val="75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"التعريف بـ </a:t>
            </a: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Google Scholar</a:t>
            </a:r>
            <a:r>
              <a:rPr lang="ar-SA" sz="6000" b="1" dirty="0">
                <a:solidFill>
                  <a:schemeClr val="accent2">
                    <a:lumMod val="75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"</a:t>
            </a:r>
            <a:br>
              <a:rPr lang="ar-SA" sz="6000" b="1" dirty="0">
                <a:solidFill>
                  <a:schemeClr val="accent1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</a:br>
            <a:endParaRPr lang="ar-SA" sz="6000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A8D7679-207D-4DBA-836C-502E79A06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890356"/>
            <a:ext cx="9070848" cy="1248907"/>
          </a:xfrm>
        </p:spPr>
        <p:txBody>
          <a:bodyPr>
            <a:normAutofit/>
          </a:bodyPr>
          <a:lstStyle/>
          <a:p>
            <a:r>
              <a:rPr lang="ar-SA" sz="2400" b="1" dirty="0">
                <a:solidFill>
                  <a:srgbClr val="009999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تقديم وإعداد</a:t>
            </a:r>
          </a:p>
          <a:p>
            <a:endParaRPr lang="ar-SA" b="1" dirty="0">
              <a:solidFill>
                <a:srgbClr val="009999"/>
              </a:solidFill>
              <a:latin typeface="PNU Medium" panose="00000600000000000000" pitchFamily="2" charset="-78"/>
              <a:cs typeface="PNU Medium" panose="00000600000000000000" pitchFamily="2" charset="-78"/>
            </a:endParaRPr>
          </a:p>
          <a:p>
            <a:r>
              <a:rPr lang="ar-SA" sz="2000" dirty="0">
                <a:solidFill>
                  <a:schemeClr val="accent2">
                    <a:lumMod val="75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د. وئام الحجيلي        و    د. ثمراء الشهراني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750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300DA25-594F-4BF2-9B71-F27B108D2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ar-SA" sz="2800" dirty="0">
                <a:solidFill>
                  <a:schemeClr val="bg1"/>
                </a:solidFill>
              </a:rPr>
              <a:t>محاور الورشة:</a:t>
            </a:r>
          </a:p>
          <a:p>
            <a:endParaRPr lang="ar-SA" dirty="0"/>
          </a:p>
        </p:txBody>
      </p:sp>
      <p:pic>
        <p:nvPicPr>
          <p:cNvPr id="11" name="عنصر نائب للمحتوى 10">
            <a:extLst>
              <a:ext uri="{FF2B5EF4-FFF2-40B4-BE49-F238E27FC236}">
                <a16:creationId xmlns:a16="http://schemas.microsoft.com/office/drawing/2014/main" id="{830229EE-4B67-4370-8C92-A4CDC436FF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5018" y="997527"/>
            <a:ext cx="7847215" cy="433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879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10</TotalTime>
  <Words>21</Words>
  <Application>Microsoft Office PowerPoint</Application>
  <PresentationFormat>شاشة عريضة</PresentationFormat>
  <Paragraphs>5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Century Gothic</vt:lpstr>
      <vt:lpstr>Garamond</vt:lpstr>
      <vt:lpstr>PNU Medium</vt:lpstr>
      <vt:lpstr>Tahoma</vt:lpstr>
      <vt:lpstr>فقاعات</vt:lpstr>
      <vt:lpstr>"التعريف بـ Google Scholar" 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"التعريف بـ Google Scholar"</dc:title>
  <dc:creator>NOURAH ALJURAYED</dc:creator>
  <cp:lastModifiedBy>NOURAH MAZ. ALJURAYED</cp:lastModifiedBy>
  <cp:revision>2</cp:revision>
  <dcterms:created xsi:type="dcterms:W3CDTF">2023-05-11T06:21:31Z</dcterms:created>
  <dcterms:modified xsi:type="dcterms:W3CDTF">2023-05-11T06:31:53Z</dcterms:modified>
</cp:coreProperties>
</file>