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2F74DF-6EA5-4B5C-B757-BA45EDFD8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658" y="802298"/>
            <a:ext cx="10806545" cy="2541431"/>
          </a:xfrm>
        </p:spPr>
        <p:txBody>
          <a:bodyPr>
            <a:normAutofit/>
          </a:bodyPr>
          <a:lstStyle/>
          <a:p>
            <a:pPr algn="ctr"/>
            <a:r>
              <a:rPr lang="ar-SA" sz="6000" dirty="0"/>
              <a:t>أولويات البحث التربوي في المناهج وطرق التدريس من منظور عالمي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24EEEF8-B433-45DC-9D20-FF9BF05CD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34005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تقدمها الدكتورة/ هند الثنيان</a:t>
            </a:r>
          </a:p>
          <a:p>
            <a:pPr algn="ctr">
              <a:lnSpc>
                <a:spcPct val="150000"/>
              </a:lnSpc>
            </a:pPr>
            <a:r>
              <a:rPr lang="ar-SA" sz="44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أستاذ المناهج وطرق التدريس المساعد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63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9F0AA3-450E-45B9-98D6-7F87E2BA8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  <a:buClr>
                <a:schemeClr val="accent1"/>
              </a:buClr>
              <a:buSzPct val="100000"/>
            </a:pPr>
            <a:r>
              <a:rPr lang="ar-SA" sz="4400" b="1" dirty="0">
                <a:solidFill>
                  <a:schemeClr val="accent1"/>
                </a:solidFill>
                <a:latin typeface="PNU Medium" panose="00000600000000000000" pitchFamily="2" charset="-78"/>
                <a:ea typeface="+mn-ea"/>
                <a:cs typeface="PNU Medium" panose="00000600000000000000" pitchFamily="2" charset="-78"/>
              </a:rPr>
              <a:t>الأهداف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A9832F8-30F9-4CAF-87FA-2610273BD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3" y="2015732"/>
            <a:ext cx="10223581" cy="3803177"/>
          </a:xfrm>
        </p:spPr>
        <p:txBody>
          <a:bodyPr>
            <a:normAutofit lnSpcReduction="10000"/>
          </a:bodyPr>
          <a:lstStyle/>
          <a:p>
            <a:r>
              <a:rPr lang="ar-SA" sz="2800" dirty="0"/>
              <a:t>تسليط الضوء على أهمية الأولويات البحثية في تحقيق الغايات الإستراتيجية للجامعة والوطن والمجتمع.</a:t>
            </a:r>
          </a:p>
          <a:p>
            <a:r>
              <a:rPr lang="ar-SA" sz="2800" dirty="0"/>
              <a:t>مسح الأولويات البحثية في تخصص المناهج وطرق التدريس وفق أحدث الدراسات العلمية والتجارب العالمية في الجامعات والمنظمات والهيئات ذات العلاقة بالمجال التعليمي.</a:t>
            </a:r>
          </a:p>
          <a:p>
            <a:r>
              <a:rPr lang="ar-SA" sz="2800" dirty="0"/>
              <a:t>تأكيد دور البحث في المناهج وطرق التدريس في معالجة مشكلات الميدان التعليمي وتطويره</a:t>
            </a:r>
            <a:r>
              <a:rPr lang="ar-SA" dirty="0"/>
              <a:t>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5437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C83EB6-77AC-4501-94C2-5DB28135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  <a:buClr>
                <a:schemeClr val="accent1"/>
              </a:buClr>
              <a:buSzPct val="100000"/>
            </a:pPr>
            <a:r>
              <a:rPr lang="ar-SA" sz="5400" b="1" dirty="0">
                <a:solidFill>
                  <a:srgbClr val="009999"/>
                </a:solidFill>
                <a:latin typeface="PNU Medium" panose="00000600000000000000" pitchFamily="2" charset="-78"/>
                <a:ea typeface="+mn-ea"/>
                <a:cs typeface="PNU Medium" panose="00000600000000000000" pitchFamily="2" charset="-78"/>
              </a:rPr>
              <a:t>الأدوات المستخدمة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660D40F-B40C-4AC3-934F-5B4CF3AF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 </a:t>
            </a:r>
            <a:r>
              <a:rPr lang="ar-SA" sz="2800" dirty="0"/>
              <a:t>استخدمت مسح لأبرز التجارب حول العالم واستقصاء الدراسات في المجال.</a:t>
            </a:r>
          </a:p>
          <a:p>
            <a:r>
              <a:rPr lang="ar-SA" sz="2800" dirty="0"/>
              <a:t> تم تصميم عرض باور بوينت مدعم </a:t>
            </a:r>
            <a:r>
              <a:rPr lang="ar-SA" sz="2800" dirty="0" err="1"/>
              <a:t>بالباركودات</a:t>
            </a:r>
            <a:r>
              <a:rPr lang="ar-SA" sz="2800" dirty="0"/>
              <a:t> المرجعية لكل تجربة في مجال تحديد الأولويات في التخصص المستهدف وكل دراسة تم الرجوع إليها؛ لتسهيل الاطلاع والاستفادة منها من قبل الباحثات المستفيدات من </a:t>
            </a:r>
            <a:r>
              <a:rPr lang="ar-SA" sz="2800" dirty="0" err="1"/>
              <a:t>السيمنار</a:t>
            </a:r>
            <a:r>
              <a:rPr lang="ar-SA" sz="2800" dirty="0"/>
              <a:t>.</a:t>
            </a:r>
          </a:p>
          <a:p>
            <a:r>
              <a:rPr lang="ar-SA" sz="2800" dirty="0"/>
              <a:t> تم طرح مناقشات مع الحضور حول الأولويات البحثية في المناهج وطرق التدريس.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17439012"/>
      </p:ext>
    </p:extLst>
  </p:cSld>
  <p:clrMapOvr>
    <a:masterClrMapping/>
  </p:clrMapOvr>
</p:sld>
</file>

<file path=ppt/theme/theme1.xml><?xml version="1.0" encoding="utf-8"?>
<a:theme xmlns:a="http://schemas.openxmlformats.org/drawingml/2006/main" name="معرض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TM10001114[[fn=معرض]]</Template>
  <TotalTime>11</TotalTime>
  <Words>135</Words>
  <Application>Microsoft Office PowerPoint</Application>
  <PresentationFormat>شاشة عريضة</PresentationFormat>
  <Paragraphs>11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Gill Sans MT</vt:lpstr>
      <vt:lpstr>PNU Medium</vt:lpstr>
      <vt:lpstr>Times New Roman</vt:lpstr>
      <vt:lpstr>معرض</vt:lpstr>
      <vt:lpstr>أولويات البحث التربوي في المناهج وطرق التدريس من منظور عالمي</vt:lpstr>
      <vt:lpstr>الأهداف</vt:lpstr>
      <vt:lpstr>الأدوات المستخدمة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أولويات البحث التربوي في المناهج وطرق التدريس من منظور عالمي</dc:title>
  <dc:creator>NOURAH MAZ. ALJURAYED</dc:creator>
  <cp:lastModifiedBy>NOURAH MAZ. ALJURAYED</cp:lastModifiedBy>
  <cp:revision>2</cp:revision>
  <dcterms:created xsi:type="dcterms:W3CDTF">2023-05-14T05:52:01Z</dcterms:created>
  <dcterms:modified xsi:type="dcterms:W3CDTF">2023-05-14T06:03:49Z</dcterms:modified>
</cp:coreProperties>
</file>