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4"/>
  </p:normalViewPr>
  <p:slideViewPr>
    <p:cSldViewPr snapToGrid="0" snapToObjects="1">
      <p:cViewPr>
        <p:scale>
          <a:sx n="90" d="100"/>
          <a:sy n="90" d="100"/>
        </p:scale>
        <p:origin x="2560" y="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C08F-E831-6B4F-AF9E-725815DCF7F5}" type="datetimeFigureOut">
              <a:rPr lang="en-US" smtClean="0"/>
              <a:t>11/23/19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F265-9070-2142-A3A9-DDA4EEC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7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C08F-E831-6B4F-AF9E-725815DCF7F5}" type="datetimeFigureOut">
              <a:rPr lang="en-US" smtClean="0"/>
              <a:t>11/23/19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F265-9070-2142-A3A9-DDA4EEC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2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C08F-E831-6B4F-AF9E-725815DCF7F5}" type="datetimeFigureOut">
              <a:rPr lang="en-US" smtClean="0"/>
              <a:t>11/23/19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F265-9070-2142-A3A9-DDA4EEC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66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C08F-E831-6B4F-AF9E-725815DCF7F5}" type="datetimeFigureOut">
              <a:rPr lang="en-US" smtClean="0"/>
              <a:t>11/23/19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F265-9070-2142-A3A9-DDA4EEC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22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C08F-E831-6B4F-AF9E-725815DCF7F5}" type="datetimeFigureOut">
              <a:rPr lang="en-US" smtClean="0"/>
              <a:t>11/23/19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F265-9070-2142-A3A9-DDA4EEC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02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C08F-E831-6B4F-AF9E-725815DCF7F5}" type="datetimeFigureOut">
              <a:rPr lang="en-US" smtClean="0"/>
              <a:t>11/23/19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F265-9070-2142-A3A9-DDA4EEC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2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C08F-E831-6B4F-AF9E-725815DCF7F5}" type="datetimeFigureOut">
              <a:rPr lang="en-US" smtClean="0"/>
              <a:t>11/23/19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F265-9070-2142-A3A9-DDA4EEC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768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C08F-E831-6B4F-AF9E-725815DCF7F5}" type="datetimeFigureOut">
              <a:rPr lang="en-US" smtClean="0"/>
              <a:t>11/23/19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F265-9070-2142-A3A9-DDA4EEC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39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C08F-E831-6B4F-AF9E-725815DCF7F5}" type="datetimeFigureOut">
              <a:rPr lang="en-US" smtClean="0"/>
              <a:t>11/23/19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F265-9070-2142-A3A9-DDA4EEC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9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C08F-E831-6B4F-AF9E-725815DCF7F5}" type="datetimeFigureOut">
              <a:rPr lang="en-US" smtClean="0"/>
              <a:t>11/23/19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F265-9070-2142-A3A9-DDA4EEC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18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C08F-E831-6B4F-AF9E-725815DCF7F5}" type="datetimeFigureOut">
              <a:rPr lang="en-US" smtClean="0"/>
              <a:t>11/23/19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F265-9070-2142-A3A9-DDA4EEC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69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1C08F-E831-6B4F-AF9E-725815DCF7F5}" type="datetimeFigureOut">
              <a:rPr lang="en-US" smtClean="0"/>
              <a:t>11/23/19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6F265-9070-2142-A3A9-DDA4EECF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597"/>
          <a:stretch/>
        </p:blipFill>
        <p:spPr>
          <a:xfrm>
            <a:off x="-1" y="5400675"/>
            <a:ext cx="12192001" cy="145732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85" t="52649" r="11411" b="27512"/>
          <a:stretch/>
        </p:blipFill>
        <p:spPr>
          <a:xfrm>
            <a:off x="2428875" y="4267199"/>
            <a:ext cx="6858000" cy="9906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88" t="814" r="9280" b="63629"/>
          <a:stretch/>
        </p:blipFill>
        <p:spPr>
          <a:xfrm>
            <a:off x="10129841" y="-2"/>
            <a:ext cx="1500188" cy="249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214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8</cp:revision>
  <dcterms:created xsi:type="dcterms:W3CDTF">2019-10-14T09:13:55Z</dcterms:created>
  <dcterms:modified xsi:type="dcterms:W3CDTF">2019-11-23T20:17:10Z</dcterms:modified>
</cp:coreProperties>
</file>