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47A3"/>
    <a:srgbClr val="8984CA"/>
    <a:srgbClr val="009BC0"/>
    <a:srgbClr val="00A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7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6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0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6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6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1C08F-E831-6B4F-AF9E-725815DCF7F5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ams.microsoft.com/dl/launcher/launcher.html?url=%2F_%23%2Fl%2Fteam%2F19%3AZs_e3r5ebphm7Tj_0I2gXTLIzptCNjeXHoCwTgc9hDE1%40thread.tacv2%2Fconversations%3FgroupId%3D1aeebc52-d13d-4f93-9059-32dc2d5eb3dc%26tenantId%3De542aded-ac81-4c47-89dd-19523ba82ee5&amp;type=team&amp;deeplinkId=278bafc9-a921-497e-bbbf-b81ca05b3d28&amp;directDl=true&amp;msLaunch=true&amp;enableMobilePage=true&amp;suppressPrompt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97"/>
          <a:stretch/>
        </p:blipFill>
        <p:spPr>
          <a:xfrm>
            <a:off x="-1" y="5400675"/>
            <a:ext cx="12192001" cy="14573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04" b="55236"/>
          <a:stretch/>
        </p:blipFill>
        <p:spPr>
          <a:xfrm>
            <a:off x="9389810" y="-1"/>
            <a:ext cx="2530728" cy="2943225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0674C5AC-A493-429F-A62E-C355F710DD2D}"/>
              </a:ext>
            </a:extLst>
          </p:cNvPr>
          <p:cNvSpPr txBox="1"/>
          <p:nvPr/>
        </p:nvSpPr>
        <p:spPr>
          <a:xfrm>
            <a:off x="1291020" y="452689"/>
            <a:ext cx="9364154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009BC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 إعلان </a:t>
            </a:r>
            <a:endParaRPr lang="en-US" sz="2800" dirty="0">
              <a:solidFill>
                <a:srgbClr val="009BC0"/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  <a:p>
            <a:pPr algn="ctr"/>
            <a:br>
              <a:rPr lang="ar-SA" sz="2800" dirty="0">
                <a:solidFill>
                  <a:srgbClr val="009BC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</a:br>
            <a:r>
              <a:rPr lang="ar-SA" sz="2800" dirty="0">
                <a:solidFill>
                  <a:srgbClr val="009BC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ورشـــــة عمـــــل</a:t>
            </a:r>
          </a:p>
          <a:p>
            <a:pPr algn="ctr"/>
            <a:endParaRPr lang="ar-SA" sz="2800" b="1" dirty="0">
              <a:solidFill>
                <a:srgbClr val="00B050"/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  <a:p>
            <a:pPr algn="ctr"/>
            <a:r>
              <a:rPr lang="ar-SA" sz="2800" b="1" dirty="0">
                <a:solidFill>
                  <a:srgbClr val="00B05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استخدام متصفح                                        في الاختبارات الإلكترونية</a:t>
            </a:r>
          </a:p>
          <a:p>
            <a:pPr algn="ctr"/>
            <a:endParaRPr lang="ar-SA" sz="2800" dirty="0">
              <a:latin typeface="PNU Medium" panose="00000600000000000000" pitchFamily="2" charset="-78"/>
              <a:cs typeface="PNU Medium" panose="00000600000000000000" pitchFamily="2" charset="-78"/>
            </a:endParaRPr>
          </a:p>
          <a:p>
            <a:pPr algn="ctr"/>
            <a:r>
              <a:rPr lang="ar-SA" sz="2800" dirty="0">
                <a:solidFill>
                  <a:srgbClr val="009BC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تقدمها </a:t>
            </a:r>
          </a:p>
          <a:p>
            <a:pPr algn="ctr"/>
            <a:r>
              <a:rPr lang="ar-SA" sz="2800" dirty="0" err="1">
                <a:solidFill>
                  <a:srgbClr val="00B05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د.عــــزة</a:t>
            </a:r>
            <a:r>
              <a:rPr lang="ar-SA" sz="2800" dirty="0">
                <a:solidFill>
                  <a:srgbClr val="00B05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 محمــــد عطيـــــة</a:t>
            </a:r>
            <a:endParaRPr lang="en-US" sz="2800" dirty="0">
              <a:solidFill>
                <a:srgbClr val="00B050"/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  <a:p>
            <a:pPr algn="ctr"/>
            <a:r>
              <a:rPr lang="en-US" sz="2800" dirty="0">
                <a:solidFill>
                  <a:srgbClr val="00B05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 </a:t>
            </a:r>
          </a:p>
          <a:p>
            <a:pPr algn="ctr"/>
            <a:r>
              <a:rPr lang="ar-SA" sz="2400" dirty="0">
                <a:solidFill>
                  <a:srgbClr val="009BC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يوم الخميس </a:t>
            </a:r>
            <a:r>
              <a:rPr lang="ar-SA" sz="2400" dirty="0">
                <a:solidFill>
                  <a:srgbClr val="00B05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20-05-144هـ</a:t>
            </a:r>
            <a:r>
              <a:rPr lang="ar-SA" sz="2400" dirty="0">
                <a:solidFill>
                  <a:srgbClr val="009BC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 الموافق </a:t>
            </a:r>
            <a:r>
              <a:rPr lang="ar-SA" sz="2400" dirty="0">
                <a:solidFill>
                  <a:srgbClr val="00B05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15-12-2022م</a:t>
            </a:r>
            <a:r>
              <a:rPr lang="ar-SA" sz="2400" dirty="0">
                <a:solidFill>
                  <a:srgbClr val="009BC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 من الساعة</a:t>
            </a:r>
            <a:r>
              <a:rPr lang="ar-SA" sz="2400" dirty="0">
                <a:solidFill>
                  <a:srgbClr val="00B05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12-1 </a:t>
            </a:r>
            <a:r>
              <a:rPr lang="ar-SA" sz="2400" dirty="0">
                <a:solidFill>
                  <a:srgbClr val="009BC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ظهراً</a:t>
            </a:r>
          </a:p>
          <a:p>
            <a:pPr algn="ctr"/>
            <a:r>
              <a:rPr lang="ar-SA" sz="2400" dirty="0">
                <a:solidFill>
                  <a:srgbClr val="009BC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عن بعد عبر برنامج مايكروسوفت </a:t>
            </a:r>
            <a:r>
              <a:rPr lang="ar-SA" sz="2400" dirty="0" err="1">
                <a:solidFill>
                  <a:srgbClr val="009BC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تيمز</a:t>
            </a:r>
            <a:endParaRPr lang="en-US" sz="2400" dirty="0">
              <a:solidFill>
                <a:srgbClr val="009BC0"/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  <a:p>
            <a:pPr algn="ctr"/>
            <a:endParaRPr lang="ar-SA" sz="2400" dirty="0">
              <a:solidFill>
                <a:srgbClr val="009BC0"/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0E98C3E4-AC25-49E9-9431-18B7D5FE0D83}"/>
              </a:ext>
            </a:extLst>
          </p:cNvPr>
          <p:cNvSpPr/>
          <p:nvPr/>
        </p:nvSpPr>
        <p:spPr>
          <a:xfrm>
            <a:off x="4930943" y="2240468"/>
            <a:ext cx="3193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Lockdown Browser</a:t>
            </a:r>
            <a:endParaRPr lang="ar-SA" sz="2400" b="1" dirty="0">
              <a:solidFill>
                <a:srgbClr val="00B050"/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</p:txBody>
      </p:sp>
      <p:sp>
        <p:nvSpPr>
          <p:cNvPr id="6" name="مربع نص 5">
            <a:hlinkClick r:id="rId4"/>
            <a:extLst>
              <a:ext uri="{FF2B5EF4-FFF2-40B4-BE49-F238E27FC236}">
                <a16:creationId xmlns:a16="http://schemas.microsoft.com/office/drawing/2014/main" id="{55A24D92-9B8D-4BCA-8E03-93A2421AEDA8}"/>
              </a:ext>
            </a:extLst>
          </p:cNvPr>
          <p:cNvSpPr txBox="1"/>
          <p:nvPr/>
        </p:nvSpPr>
        <p:spPr>
          <a:xfrm>
            <a:off x="356839" y="5531002"/>
            <a:ext cx="148309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>
                <a:solidFill>
                  <a:srgbClr val="4E47A3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رابــط الدخــول </a:t>
            </a:r>
          </a:p>
        </p:txBody>
      </p:sp>
    </p:spTree>
    <p:extLst>
      <p:ext uri="{BB962C8B-B14F-4D97-AF65-F5344CB8AC3E}">
        <p14:creationId xmlns:p14="http://schemas.microsoft.com/office/powerpoint/2010/main" val="94794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</Words>
  <Application>Microsoft Office PowerPoint</Application>
  <PresentationFormat>شاشة عريضة</PresentationFormat>
  <Paragraphs>12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PNU Medium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Rana M. Al-Abdulkarim</cp:lastModifiedBy>
  <cp:revision>8</cp:revision>
  <dcterms:created xsi:type="dcterms:W3CDTF">2019-10-14T09:13:55Z</dcterms:created>
  <dcterms:modified xsi:type="dcterms:W3CDTF">2022-12-14T10:12:21Z</dcterms:modified>
</cp:coreProperties>
</file>